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9"/>
  </p:notesMasterIdLst>
  <p:sldIdLst>
    <p:sldId id="257" r:id="rId2"/>
    <p:sldId id="276" r:id="rId3"/>
    <p:sldId id="277" r:id="rId4"/>
    <p:sldId id="278" r:id="rId5"/>
    <p:sldId id="281" r:id="rId6"/>
    <p:sldId id="279" r:id="rId7"/>
    <p:sldId id="280" r:id="rId8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6F5F0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44" autoAdjust="0"/>
    <p:restoredTop sz="94624" autoAdjust="0"/>
  </p:normalViewPr>
  <p:slideViewPr>
    <p:cSldViewPr>
      <p:cViewPr>
        <p:scale>
          <a:sx n="110" d="100"/>
          <a:sy n="110" d="100"/>
        </p:scale>
        <p:origin x="-1902" y="3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1926" y="-96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CCA0-3AAC-478C-90EA-31343C8565A5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6125"/>
            <a:ext cx="27940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9711C-D1B6-4185-9A0E-FA8F163DD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1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7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8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59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6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1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4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04/11/17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6744" y="4572000"/>
            <a:ext cx="6858000" cy="457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0305" y="238924"/>
            <a:ext cx="41207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ГАЗЕТА ГРУППЫ «ПОЧЕМУЧКИ»  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МДОУ «ДЕТСКИЙ </a:t>
            </a:r>
            <a:r>
              <a:rPr lang="ru-RU" sz="11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 </a:t>
            </a: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«ЛАДУШКИ» </a:t>
            </a:r>
            <a:endParaRPr lang="ru-RU" sz="11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ЛИХОСЛАВЛЬ</a:t>
            </a:r>
            <a:endParaRPr lang="ru-RU" sz="11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1571604"/>
            <a:ext cx="6858000" cy="0"/>
          </a:xfrm>
          <a:prstGeom prst="line">
            <a:avLst/>
          </a:prstGeom>
          <a:ln w="28575" cmpd="thickThin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3290" y="885255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solidFill>
                  <a:schemeClr val="accent6">
                    <a:lumMod val="75000"/>
                  </a:schemeClr>
                </a:solidFill>
              </a:rPr>
              <a:t>Ноябрь 2016 №1</a:t>
            </a:r>
            <a:endParaRPr lang="ru-RU" sz="1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643041"/>
            <a:ext cx="2428869" cy="3714776"/>
          </a:xfrm>
          <a:prstGeom prst="rect">
            <a:avLst/>
          </a:prstGeom>
          <a:solidFill>
            <a:srgbClr val="EECFCE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28869" y="1643043"/>
            <a:ext cx="4429132" cy="371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82564" y="150016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6599" y="1713739"/>
            <a:ext cx="1714488" cy="285753"/>
          </a:xfrm>
          <a:prstGeom prst="rect">
            <a:avLst/>
          </a:prstGeom>
          <a:solidFill>
            <a:srgbClr val="669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11548" y="1722493"/>
            <a:ext cx="162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Читайте в номере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575" y="2195736"/>
            <a:ext cx="2193305" cy="27084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1. ЗДРАВСТВУЙТЕ!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тр. 2</a:t>
            </a:r>
            <a:endParaRPr lang="ru-RU" sz="1200" b="1" dirty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2. ТРАДИЦИИ СЕМЕЙНОГО ЧТЕНИЯ</a:t>
            </a:r>
            <a:endParaRPr lang="ru-RU" sz="1200" b="1" dirty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стр. 3 </a:t>
            </a: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3. ДЕНЬ МАТЕРИ</a:t>
            </a: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стр. 4</a:t>
            </a: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4. ПРАВИЛА БЕЗОПАСНОСТИ НА УЛИЦЕ</a:t>
            </a: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стр. 5</a:t>
            </a: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5. ИЗ ЖИЗНИ ГРУППЫ</a:t>
            </a: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200" b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200" b="1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endParaRPr lang="ru-RU" sz="1200" b="1" dirty="0" smtClean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ts val="1200"/>
              </a:lnSpc>
            </a:pP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200" b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b="1" dirty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ts val="1200"/>
              </a:lnSpc>
            </a:pPr>
            <a:endParaRPr lang="ru-RU" sz="1200" dirty="0" smtClean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43408" y="550810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endParaRPr lang="ru-RU" sz="1200" i="1" dirty="0" smtClean="0">
              <a:latin typeface="Adventure" pitchFamily="2" charset="0"/>
            </a:endParaRPr>
          </a:p>
          <a:p>
            <a:pPr indent="265113"/>
            <a:endParaRPr lang="ru-RU" sz="1200" i="1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AutoShape 6" descr="http://i038.radikal.ru/0911/a2/73b68296a8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564" y="160895"/>
            <a:ext cx="2041588" cy="12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AutoShape 4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://go4.imgsmail.ru/imgpreview?key=http%3A//pics.nashgorod.ru/imgfiles/newnews_imgs/2009/11/26/381c7f54bd6911356b8a41e8a4af7011.jpg&amp;mb=imgdb_preview_2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998466" y="1663928"/>
            <a:ext cx="3309956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Уважаемые родители</a:t>
            </a: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группы «Почемучки»!</a:t>
            </a:r>
          </a:p>
          <a:p>
            <a:pPr algn="just">
              <a:lnSpc>
                <a:spcPts val="1200"/>
              </a:lnSpc>
            </a:pP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 28.11.2016 г. - 02.12.2016 г. в нашей группе в рамках проекта «Дорожная безопасность» дети познакомятся с основными правилами дорожного движения! Просьба принять участие и изготовить дома книжку –малышку по ПДД.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1389" y="5488903"/>
            <a:ext cx="475699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ВЫРАЖАЕМ ОГРОМНУЮ БЛАГОДАРНОСТЬ РОДИТЕЛЯМ, ПРИНЯВШИМ АКТИВНОЕ УЧАСТИЕ В КОНКУРСЕ ПОДЕЛОК «ДАРЫ ОСЕНИ»!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93" y="6858000"/>
            <a:ext cx="302656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0731" y="6858000"/>
            <a:ext cx="302656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0150" y="3295143"/>
            <a:ext cx="3026568" cy="20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571604"/>
            <a:ext cx="6858000" cy="0"/>
          </a:xfrm>
          <a:prstGeom prst="line">
            <a:avLst/>
          </a:prstGeom>
          <a:ln w="28575" cmpd="thickThin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482564" y="150016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43408" y="550810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endParaRPr lang="ru-RU" sz="1200" i="1" dirty="0" smtClean="0">
              <a:latin typeface="Adventure" pitchFamily="2" charset="0"/>
            </a:endParaRPr>
          </a:p>
          <a:p>
            <a:pPr indent="265113"/>
            <a:endParaRPr lang="ru-RU" sz="1200" i="1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AutoShape 6" descr="http://i038.radikal.ru/0911/a2/73b68296a8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564" y="160895"/>
            <a:ext cx="2041588" cy="12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AutoShape 4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://go4.imgsmail.ru/imgpreview?key=http%3A//pics.nashgorod.ru/imgfiles/newnews_imgs/2009/11/26/381c7f54bd6911356b8a41e8a4af7011.jpg&amp;mb=imgdb_preview_2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72107" y="1437815"/>
            <a:ext cx="6513786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Здравствуйте!</a:t>
            </a:r>
          </a:p>
          <a:p>
            <a:pPr algn="just"/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Мы рады приветствовать Вас, уважаемые 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родители, 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страницах 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газеты нашей группы «Почемучки».</a:t>
            </a:r>
            <a:endParaRPr lang="ru-RU" sz="1400" b="1" i="1" dirty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Мы планируем </a:t>
            </a:r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знакомить вас со всеми интересными событиями, происходящими с детьми и сотрудниками в 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МДОУ «Детский сад «Ладушки» г. Лихославль.  </a:t>
            </a:r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Вас ждут консультации по вопросам воспитания и развития детей, фотоотчёты о проведении праздников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также страничка - т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ворческая </a:t>
            </a:r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мастерская «Мастерим вместе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…». </a:t>
            </a:r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рубрике </a:t>
            </a:r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«Наш вернисаж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представлены самые интересные рисунки, поделки детей и взрослых.  Вы и сами можете предложить нам интересные идеи, мы их обязательно рассмотрим и постараемся реализовать.</a:t>
            </a:r>
          </a:p>
          <a:p>
            <a:pPr algn="just"/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А сегодня, в первом номере газеты </a:t>
            </a:r>
            <a:r>
              <a:rPr lang="ru-RU" sz="1400" b="1" i="1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«Почемучки» </a:t>
            </a:r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мы поговорим о том, что происходило в нашем детском саду в этом месяце, и предложим вам интересные формы организации  детей в домашних условиях.</a:t>
            </a:r>
          </a:p>
          <a:p>
            <a:pPr algn="just"/>
            <a:r>
              <a:rPr lang="ru-RU" sz="1400" b="1" i="1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Итак, в добрый путь!</a:t>
            </a:r>
          </a:p>
          <a:p>
            <a:pPr marL="228600" indent="-228600">
              <a:lnSpc>
                <a:spcPts val="1200"/>
              </a:lnSpc>
            </a:pPr>
            <a:endParaRPr lang="ru-RU" sz="1200" dirty="0" smtClean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99" y="4716016"/>
            <a:ext cx="3032029" cy="202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393" y="4716016"/>
            <a:ext cx="3030193" cy="202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98" y="6804248"/>
            <a:ext cx="302656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393" y="6804247"/>
            <a:ext cx="3030194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34" y="270770"/>
            <a:ext cx="40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" y="173140"/>
            <a:ext cx="270928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482564" y="150016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43408" y="550810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endParaRPr lang="ru-RU" sz="1200" i="1" dirty="0" smtClean="0">
              <a:latin typeface="Adventure" pitchFamily="2" charset="0"/>
            </a:endParaRPr>
          </a:p>
          <a:p>
            <a:pPr indent="265113"/>
            <a:endParaRPr lang="ru-RU" sz="1200" i="1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AutoShape 6" descr="http://i038.radikal.ru/0911/a2/73b68296a8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://go4.imgsmail.ru/imgpreview?key=http%3A//pics.nashgorod.ru/imgfiles/newnews_imgs/2009/11/26/381c7f54bd6911356b8a41e8a4af7011.jpg&amp;mb=imgdb_preview_2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07974" y="1076743"/>
            <a:ext cx="6306617" cy="7879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80000" indent="457200" algn="just"/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вашей семье есть семейное чтение? Да, скажете Вы, мы читаем ребенку сказки на ночь, а иногда он просит прочитать вслух любимую книжку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. Давайте, поразмышляем зачем это нужно?</a:t>
            </a:r>
            <a:endParaRPr lang="ru-RU" sz="1200" dirty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/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Семейное </a:t>
            </a:r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чтение или чтение  на ночь –  это демонстрация  нашей  любви к ребенку. При ежедневных чтениях, наш малыш будет уверен, что его любят, и о нём заботятся. Аудио сказка или мультик  не заменит родительское тепло и мамин голос. Сказка, прочитанная на ночь — это важная моральная  поддержка для ребенка.  Вовремя рассказанная ребёнку сказка на волнующую его тему - это очень хороший инструмент для родителя. Оказавшись в трудной ситуации, ребёнок меньше всего ждёт родительских советов и нравоучений, ведь он не видит при этом, как вы эти советы сами применяете в своей жизни. Ребёнок, оказавшись в трудной ситуации, ищет хороший пример для подражания. Поэтому лучше всего вложить свои нравоучения и советы в содержание созданной вами сказки. Пусть ребёнок найдёт в главном герое сказки так нужный ему пример для подражания. Если с проблемной ситуацией сможет справиться главный герой, сможет справиться и ваш ребёнок (ему в этом поможет опыт, полученный главным героем и желание подражать хорошим примерам). Подобные сказки для детей - это отличная возможность накопить необходимый для изменений опыт. Слушая сказку, дети невольно отождествляют себя с персонажами сказки и, сопереживая им, накапливают  необходимый опыт. Получается, что ребёнок как будто побывал в этой ситуации. Согласитесь, большая разница: выслушать очередное нравоучение от взрослого или пережить на собственном опыте ситуацию и сделать свои собственные выводы. В каком случае больше шансов на то, что ребёнок применит в реальной жизни полученные знания? </a:t>
            </a:r>
            <a:b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Чтение ребенку сказки, и  на ночь в том числе  – это обучение его жизни. Сказки помогают осознать  жизненные переживания и  опыт, создавая  собственный внутренний мир. Это возможность стать ловким и сильным, смелым и хитрым,  мужественным, великодушным и добрым. Определиться в  обществе. А ещё это развитие  эмоционального фона ребенка, и создание единого эмоционального фона в семье. Ведь наши детки на лету схватывают все  интонации.</a:t>
            </a:r>
          </a:p>
          <a:p>
            <a:pPr marL="180000" indent="457200" algn="just"/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Нужны и грустные, и  страшные произведения. Эмоции страха  и печали – это нормальные человеческие переживания, которые не надо избегать. Лучше всего выбирать проверенные временем: русские народные, 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сказки народов мира </a:t>
            </a:r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и другие произведения, соответствующие менталитету семьи. А страшные сказки лучше читать в дневное время, особенно, если ребенок впечатлителен.</a:t>
            </a:r>
          </a:p>
          <a:p>
            <a:pPr marL="180000" indent="457200" algn="just"/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Чтение – развивает  речь,  память и формирует словарный запас ребенка. Сказки, в которых есть повторы, кумулятивные сказки, отлично развивают память. При чтении 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180000" indent="457200" algn="just"/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                 таких </a:t>
            </a:r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сказок, можно предлагать ребенку повторять такие отрывки.</a:t>
            </a:r>
          </a:p>
          <a:p>
            <a:pPr marL="180000" indent="457200" algn="just"/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                  Чтение </a:t>
            </a:r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стихов — развивает чувство ритма. А если просить продолжать 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180000" indent="457200" algn="just"/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                  строчку</a:t>
            </a:r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, то это ещё и тренировка  памяти. Стихи  способны, вместо </a:t>
            </a:r>
            <a:endParaRPr lang="ru-RU" sz="1200" dirty="0" smtClean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/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                  колыбельных</a:t>
            </a:r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, усыплять малыша.</a:t>
            </a:r>
          </a:p>
          <a:p>
            <a:pPr marL="180000" indent="457200" algn="just"/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Так что обязательно </a:t>
            </a:r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надо читать  деткам книжки, и на ночь в том </a:t>
            </a:r>
            <a:endParaRPr lang="ru-RU" sz="1200" dirty="0" smtClean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/>
            <a:r>
              <a:rPr lang="ru-RU" sz="1200" dirty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D3C62"/>
                </a:solidFill>
                <a:latin typeface="Times New Roman" pitchFamily="18" charset="0"/>
                <a:cs typeface="Times New Roman" pitchFamily="18" charset="0"/>
              </a:rPr>
              <a:t>                   числе.</a:t>
            </a:r>
            <a:endParaRPr lang="ru-RU" sz="1200" dirty="0">
              <a:solidFill>
                <a:srgbClr val="4D3C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86124" y="178639"/>
            <a:ext cx="357190" cy="4286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137877"/>
            <a:ext cx="1257201" cy="91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8840" y="746645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Традиции семейного чтения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4" y="7524328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7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482564" y="150016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43408" y="550810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endParaRPr lang="ru-RU" sz="1200" i="1" dirty="0" smtClean="0">
              <a:latin typeface="Adventure" pitchFamily="2" charset="0"/>
            </a:endParaRPr>
          </a:p>
          <a:p>
            <a:pPr indent="265113"/>
            <a:endParaRPr lang="ru-RU" sz="1200" i="1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AutoShape 6" descr="http://i038.radikal.ru/0911/a2/73b68296a8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://go4.imgsmail.ru/imgpreview?key=http%3A//pics.nashgorod.ru/imgfiles/newnews_imgs/2009/11/26/381c7f54bd6911356b8a41e8a4af7011.jpg&amp;mb=imgdb_preview_2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55574" y="1071464"/>
            <a:ext cx="2921059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Мама – самое прекрасное  и драгоценное слово на Земле! Мама - это первое слово, которое произносит ребёнок! </a:t>
            </a:r>
          </a:p>
          <a:p>
            <a:pPr algn="just"/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 поколения в поколение </a:t>
            </a:r>
            <a:endParaRPr lang="ru-RU" sz="1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каждого человека мама – самый главный в жизни человек! </a:t>
            </a:r>
            <a:endParaRPr lang="ru-RU" sz="1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Она 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подарила нам жизнь, на протяжении которой согревает лаской, заботой и любовью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!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86124" y="178639"/>
            <a:ext cx="357190" cy="4286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137877"/>
            <a:ext cx="1257201" cy="91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90640" y="594412"/>
            <a:ext cx="290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День МАТЕРИ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5592" y="963745"/>
            <a:ext cx="3566102" cy="260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76" y="3641399"/>
            <a:ext cx="65934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24 октября наши ребята собрались в красивом зале, чтобы сказать самые добрые, ласковые и нежные слова о любимых мамах и бабушках и поздравить их с таким замечательным праздником  - Днём Матери.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с огромным удовольствием и радостью подарили мамам и бабушкам свои песни, танцы, стихотворения, и конечно, подарки, сделанные своими руками.  А как светились улыбками и радостью их лица, когда они вместе с мамами принимали участие в конкурсах. Праздник получился тёплый и сердечный! Мы благодарим всех участников праздника за внимание к детям, за отличное настроение! И от всей души поздравляем всех мам с праздником!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атмосфере душевного тепла, любви и уважения к мамам, дети получают положительный эмоциональный заряд, они становятся открыты добру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красоте!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таких доверительных досугах «родитель - ребёнок – воспитатель» раскрываются таланты ребят, повышается заинтересованность родителей к участию в совместных праздниках.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6823343"/>
            <a:ext cx="3201417" cy="213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0743" y="6823343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0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482564" y="150016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43408" y="550810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endParaRPr lang="ru-RU" sz="1200" i="1" dirty="0" smtClean="0">
              <a:latin typeface="Adventure" pitchFamily="2" charset="0"/>
            </a:endParaRPr>
          </a:p>
          <a:p>
            <a:pPr indent="265113"/>
            <a:endParaRPr lang="ru-RU" sz="1200" i="1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AutoShape 6" descr="http://i038.radikal.ru/0911/a2/73b68296a8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://go4.imgsmail.ru/imgpreview?key=http%3A//pics.nashgorod.ru/imgfiles/newnews_imgs/2009/11/26/381c7f54bd6911356b8a41e8a4af7011.jpg&amp;mb=imgdb_preview_2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55574" y="1115616"/>
            <a:ext cx="6585793" cy="7755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дорожной азбукой и правилами безопасности на улице ребёнок знакомится очень рано – как только начинает топать ножками рядом с вами по улице, где вы совсем недавно катали его спящего в коляске.</a:t>
            </a:r>
          </a:p>
          <a:p>
            <a:pPr indent="457200"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Формируя поведенческую культуру  ребёнка как основу его безопасности на дороге и улице, важно рассказать ему об устройстве дорог и улиц на примере нашего города.</a:t>
            </a:r>
          </a:p>
          <a:p>
            <a:pPr indent="457200"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 чём рассказать ребёнку:</a:t>
            </a:r>
          </a:p>
          <a:p>
            <a:pPr indent="457200"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 дороге в детский сад, на прогулке обращайте внимание ребёнка на то, что улицы города устроены так, чтобы всем людям было удобно и комфортно. Каждая улица имеет своё название. Дома стоят вдоль улиц, на них есть номера, по которым можно легко найти нужный адрес. Вдоль улиц расположены дороги и тротуары. На улице много разных дорожных знаков. Люди – их называют пешеходами – движутся по тротуарам, а транспорт – по дорогам. Дорогу пешеходы переходят по специальным переходам (наземным и подземным).</a:t>
            </a:r>
          </a:p>
          <a:p>
            <a:pPr indent="457200"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Вдоль улиц на тротуарах устроены остановки для людей.</a:t>
            </a:r>
          </a:p>
          <a:p>
            <a:pPr indent="457200"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Существуют много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 безопасного поведения на улице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Вот некоторые из них: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улице нужно быть внимательным, нельзя играть на проезжей части;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Переходить дорогу надо спокойно, нельзя выскакивать на проезжую часть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Даже на зеленый сигнал светофора, прежде чем ступить на дорогу, следует внимательно посмотреть по сторонам, убедиться, все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машины остановились.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457200"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Вопросы для обсуждения с ребёнком: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 называется улица на которой мы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живём? Какие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дома есть на нашей улице?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Где должны ходить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пешеходы? Почему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нельзя ходить по проезжей части?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 такое перекрёсток? Где и как нужно переходить улицу?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 регулируется движение на улице?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Какие сигналы светофора ты знаешь?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Назови общественный транспорт, который ты знаешь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86124" y="178639"/>
            <a:ext cx="357190" cy="4286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137877"/>
            <a:ext cx="1257201" cy="91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56792" y="6527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ПРАВИЛА БЕЗОПАСНОСТИ НА УЛИЦЕ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482564" y="150016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43408" y="550810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endParaRPr lang="ru-RU" sz="1200" i="1" dirty="0" smtClean="0">
              <a:latin typeface="Adventure" pitchFamily="2" charset="0"/>
            </a:endParaRPr>
          </a:p>
          <a:p>
            <a:pPr indent="265113"/>
            <a:endParaRPr lang="ru-RU" sz="1200" i="1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AutoShape 6" descr="http://i038.radikal.ru/0911/a2/73b68296a8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pics.nashgorod.ru/imgfiles/newnews_imgs/2009/11/26/381c7f54bd6911356b8a41e8a4af7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://go4.imgsmail.ru/imgpreview?key=http%3A//pics.nashgorod.ru/imgfiles/newnews_imgs/2009/11/26/381c7f54bd6911356b8a41e8a4af7011.jpg&amp;mb=imgdb_preview_2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55574" y="1001717"/>
            <a:ext cx="3633463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СМЕШНО СКАЗАЛИ: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Воспитатель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Ребята, что такое дом?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Дети: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Дом, это доски и камни.</a:t>
            </a:r>
          </a:p>
          <a:p>
            <a:pPr algn="just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* *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Воспитатель: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 нам пришло письмо от Карлсона? </a:t>
            </a:r>
          </a:p>
          <a:p>
            <a:pPr algn="just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 вы знаете, кто такой </a:t>
            </a:r>
            <a:r>
              <a:rPr lang="ru-RU" sz="1200" b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Карлсон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Дети: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Это Дядя – вертолёт.</a:t>
            </a:r>
          </a:p>
          <a:p>
            <a:pPr algn="just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* *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Воспитатель: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Ребята, скажите какой ваш папа?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Дети: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Сильный.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Воспитатель: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чего папе нужно быть сильным?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Дети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Чтобы защищать маму?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Воспитатель: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 кого папа защищает маму?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Дети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От драконов и динозавров.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86124" y="178639"/>
            <a:ext cx="357190" cy="4286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0640" y="594412"/>
            <a:ext cx="290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ИЗ ЖИЗНИ ГРУППЫ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4" y="4100313"/>
            <a:ext cx="3201417" cy="213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5788" y="4572000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5064" y="1001717"/>
            <a:ext cx="2514781" cy="167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651" y="2771800"/>
            <a:ext cx="2514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2530" y="6804248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4" y="6444208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571472"/>
            <a:ext cx="6858000" cy="0"/>
          </a:xfrm>
          <a:prstGeom prst="line">
            <a:avLst/>
          </a:prstGeom>
          <a:ln w="28575" cmpd="thickThin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286124" y="71406"/>
            <a:ext cx="357190" cy="4286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86"/>
            <a:ext cx="6858000" cy="7143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14349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180975"/>
            <a:r>
              <a:rPr lang="ru-RU" sz="1200" i="1" dirty="0" smtClean="0"/>
              <a:t>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715272"/>
            <a:ext cx="2643182" cy="1428728"/>
          </a:xfrm>
          <a:prstGeom prst="rect">
            <a:avLst/>
          </a:prstGeom>
          <a:solidFill>
            <a:srgbClr val="EECFCE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группы «Почемучки» </a:t>
            </a:r>
          </a:p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«Ладушки»  </a:t>
            </a:r>
          </a:p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Лихославль </a:t>
            </a:r>
          </a:p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номером работали:</a:t>
            </a:r>
          </a:p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Баженова Д. Д.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0325" y="7715304"/>
            <a:ext cx="2571768" cy="1428728"/>
          </a:xfrm>
          <a:prstGeom prst="rect">
            <a:avLst/>
          </a:prstGeom>
          <a:solidFill>
            <a:srgbClr val="EECFCE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8" y="7715272"/>
            <a:ext cx="2285992" cy="1428760"/>
          </a:xfrm>
          <a:prstGeom prst="rect">
            <a:avLst/>
          </a:prstGeom>
          <a:solidFill>
            <a:srgbClr val="EECFCE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57766" y="7706212"/>
            <a:ext cx="2143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71472"/>
            <a:ext cx="6858000" cy="0"/>
          </a:xfrm>
          <a:prstGeom prst="line">
            <a:avLst/>
          </a:prstGeom>
          <a:ln w="28575" cmpd="thickThin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0647" y="772399"/>
            <a:ext cx="643160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Сенсорный снеговик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✂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Один махровый носок белого цвета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Рис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- 2-3 маленькие пуговицы</a:t>
            </a:r>
          </a:p>
          <a:p>
            <a:pPr algn="just"/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Бусинки (для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носика и глазок)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Кусочек ткани для шарфика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Клей 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Обращаем Ваше внимание на то, что носок должен быть с длинной верхней частью, ведь именно из нее вы будете делать самого снеговика. Из нижней части носка получится шапочка для снеговика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✔ Ход работы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Разрежьте носок на две части так, как это показано на фото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Возьмите верхнюю часть и с той стороны, где вы разрезали носок, перевяжите ее ниткой или зашейте.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Теперь выверните эту часть носка на другую сторону.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Наполните получившийся мешочек рисом. Не жалейте рис; красиво, когда снеговик пухленький.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Перевяжите носок сверху ниткой.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Сформируйте голову и перевяжите носок еще раз ниткой в том месте, где у снеговика как бы шея.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Сделайте снеговику глазки, носик, шарфик. Украсьте его пуговицами. </a:t>
            </a:r>
          </a:p>
          <a:p>
            <a:pPr algn="just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Из второй части носка сделайте снеговику шапочку.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5945" y="510789"/>
            <a:ext cx="453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ТВОРЧЕСКАЯ МАСТЕРСКАЯ</a:t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314" y="5822893"/>
            <a:ext cx="1512553" cy="100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6342" y="919701"/>
            <a:ext cx="2005698" cy="170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902" y="5822892"/>
            <a:ext cx="1511300" cy="100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095" y="5822892"/>
            <a:ext cx="1506537" cy="100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405" y="5822891"/>
            <a:ext cx="1506537" cy="100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7289" y="6820940"/>
            <a:ext cx="1233612" cy="88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809" y="6824684"/>
            <a:ext cx="1170726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098" y="6821974"/>
            <a:ext cx="121500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8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13543803</TotalTime>
  <Words>1154</Words>
  <Application>Microsoft Office PowerPoint</Application>
  <PresentationFormat>Экран (4:3)</PresentationFormat>
  <Paragraphs>136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diman</cp:lastModifiedBy>
  <cp:revision>434</cp:revision>
  <dcterms:created xsi:type="dcterms:W3CDTF">2011-12-22T04:54:40Z</dcterms:created>
  <dcterms:modified xsi:type="dcterms:W3CDTF">2017-11-04T17:29:15Z</dcterms:modified>
</cp:coreProperties>
</file>