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" initials="Н" lastIdx="0" clrIdx="0">
    <p:extLst>
      <p:ext uri="{19B8F6BF-5375-455C-9EA6-DF929625EA0E}">
        <p15:presenceInfo xmlns:p15="http://schemas.microsoft.com/office/powerpoint/2012/main" userId="Нат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337FF-97FC-4B5F-968D-2D30F2B67FC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4147-1127-4EFD-99D1-09F30853B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4147-1127-4EFD-99D1-09F30853B6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1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7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5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4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1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5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DA8ACD"/>
            </a:gs>
            <a:gs pos="24000">
              <a:srgbClr val="CE6DBF"/>
            </a:gs>
            <a:gs pos="0">
              <a:schemeClr val="accent2">
                <a:lumMod val="40000"/>
                <a:lumOff val="60000"/>
              </a:schemeClr>
            </a:gs>
            <a:gs pos="13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98" y="2346157"/>
            <a:ext cx="2804403" cy="281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516" y="1300787"/>
            <a:ext cx="8193505" cy="1146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плоскостопия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4" y="5156657"/>
            <a:ext cx="4497993" cy="13043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инструктор по ФК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Федорова </a:t>
            </a:r>
            <a:r>
              <a:rPr lang="ru-RU" dirty="0" err="1" smtClean="0">
                <a:solidFill>
                  <a:schemeClr val="tx1"/>
                </a:solidFill>
              </a:rPr>
              <a:t>А.с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1194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552" y="3332747"/>
            <a:ext cx="7773339" cy="11406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Желаем  всем  здоровья!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553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01" y="113192"/>
            <a:ext cx="7773338" cy="729019"/>
          </a:xfrm>
        </p:spPr>
        <p:txBody>
          <a:bodyPr/>
          <a:lstStyle/>
          <a:p>
            <a:r>
              <a:rPr lang="ru-RU" sz="45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Что такое плоскостопие?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442" y="1010653"/>
            <a:ext cx="5101390" cy="539014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endParaRPr lang="ru-RU" altLang="ru-RU" sz="2600" b="1" cap="none" dirty="0" smtClean="0">
              <a:solidFill>
                <a:prstClr val="black"/>
              </a:solidFill>
              <a:latin typeface="Constantia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600" b="1" cap="none" dirty="0" smtClean="0">
                <a:solidFill>
                  <a:prstClr val="black"/>
                </a:solidFill>
                <a:latin typeface="Constantia"/>
              </a:rPr>
              <a:t>Плоскостопие</a:t>
            </a: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 – одно из самых </a:t>
            </a:r>
            <a:r>
              <a:rPr lang="ru-RU" altLang="ru-RU" sz="2600" cap="none" dirty="0" smtClean="0">
                <a:solidFill>
                  <a:prstClr val="black"/>
                </a:solidFill>
                <a:latin typeface="Constantia"/>
              </a:rPr>
              <a:t>распространенных</a:t>
            </a: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 заболеваний опорно-двигательного аппарата у детей. </a:t>
            </a:r>
            <a:endParaRPr lang="ru-RU" altLang="ru-RU" sz="2600" cap="none" dirty="0" smtClean="0">
              <a:solidFill>
                <a:prstClr val="black"/>
              </a:solidFill>
              <a:latin typeface="Constantia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600" cap="none" dirty="0" smtClean="0">
                <a:solidFill>
                  <a:prstClr val="black"/>
                </a:solidFill>
                <a:latin typeface="Constantia"/>
              </a:rPr>
              <a:t>Это </a:t>
            </a: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деформация стопы с уплощением ее свода (у детей обычно деформируется продольный свод, из-за чего подошва становится плоской и всей своей поверхностью касается пола).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50305" y="842212"/>
            <a:ext cx="3467428" cy="58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362" y="5380672"/>
            <a:ext cx="8602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«Эволюция»  развития стопы человека от детского возраста к совершеннолетию, когда проблемы  становятся более ощущаемы, нежели на ранних стадиях заболевания. Жировая подушечка на стопе у детей раннего возраста вводит или успокаивает родителей, часть из которых идет с волнением к ортопеду, другая- спокойно ждет развития стопы с взрослением и ростом ребенка.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8" y="320553"/>
            <a:ext cx="6840305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272716"/>
            <a:ext cx="7773339" cy="786063"/>
          </a:xfrm>
        </p:spPr>
        <p:txBody>
          <a:bodyPr>
            <a:normAutofit fontScale="90000"/>
          </a:bodyPr>
          <a:lstStyle/>
          <a:p>
            <a:r>
              <a:rPr lang="ru-RU" sz="44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Формирование детской стопы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331" y="1058779"/>
            <a:ext cx="7773339" cy="5197642"/>
          </a:xfrm>
        </p:spPr>
        <p:txBody>
          <a:bodyPr>
            <a:normAutofit lnSpcReduction="10000"/>
          </a:bodyPr>
          <a:lstStyle/>
          <a:p>
            <a:r>
              <a:rPr lang="ru-RU" sz="2600" cap="none" dirty="0">
                <a:solidFill>
                  <a:prstClr val="black"/>
                </a:solidFill>
                <a:latin typeface="Constantia"/>
              </a:rPr>
              <a:t>У детей до 2-х лет наблюдается физиологическое плоскостопие, т.е. практически отсутствует свод стопы. Это абсолютно нормально, ведь у малышей костная ткань мягкая и эластичная, в ней еще мало минеральных веществ, придающих прочность, да и мышечная система до конца не развита. Когда ребенок начинает вставать на ножки и делать первые шаги (7-12 месяцев), в роли амортизатора выступает «жировая подушечка» на подошве, из-за которой детские ступни такие пухленькие.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814" y="385010"/>
            <a:ext cx="4536375" cy="5739064"/>
          </a:xfrm>
        </p:spPr>
        <p:txBody>
          <a:bodyPr>
            <a:normAutofit lnSpcReduction="10000"/>
          </a:bodyPr>
          <a:lstStyle/>
          <a:p>
            <a:pPr marL="273050" lvl="0" indent="-2730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2-3 годам кости становятся более прочными, крепнут связки и мышцы, и стопа начинает приобретать «взрослую» форму. Ребенок теперь хорошо стоит на ногах и может совершать долгие пешие прогулки. </a:t>
            </a:r>
            <a:endParaRPr lang="ru-RU" altLang="ru-RU" sz="2400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</a:pPr>
            <a:endParaRPr lang="ru-RU" alt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стопы продолжается до 5-6 лет. Только после этого возраста можно с определенностью говорить о наличии или отсутствии плоскостопия у ребенка.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4" y="288756"/>
            <a:ext cx="3200401" cy="2400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47" y="2484441"/>
            <a:ext cx="2779294" cy="41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1524"/>
      </p:ext>
    </p:extLst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Причины плоскостопия у детей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524344" cy="3424107"/>
          </a:xfrm>
        </p:spPr>
        <p:txBody>
          <a:bodyPr/>
          <a:lstStyle/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лишний вес;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рахит;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травмы стопы;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врожденная слабость 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   мышц и связок стопы;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600" cap="none" dirty="0">
                <a:solidFill>
                  <a:prstClr val="black"/>
                </a:solidFill>
                <a:latin typeface="Constantia"/>
              </a:rPr>
              <a:t> паралич мышц ног.</a:t>
            </a:r>
          </a:p>
          <a:p>
            <a:pPr marL="273050" lvl="0" indent="-27305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600" cap="none" dirty="0">
              <a:solidFill>
                <a:prstClr val="black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2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8" y="245540"/>
            <a:ext cx="7773338" cy="813240"/>
          </a:xfrm>
        </p:spPr>
        <p:txBody>
          <a:bodyPr/>
          <a:lstStyle/>
          <a:p>
            <a:r>
              <a:rPr lang="ru-RU" sz="44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Признаки плоскостопия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179095"/>
            <a:ext cx="7772870" cy="5269831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быстрая утомляемость ног; 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к вечеру возможное появление отека стоп, которого не будет утром;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 ноющие боли при стоянии или ходьбе в голенях и стопах;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быстрое изнашивание внутренней стороны подошвы; 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 ребенок ходит с широко наставленными ногами, слегка сгибая ноги в коленях, развернув стопы; 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 стопа имеет неправильную форму или становится шире;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 врастание ногтей пальцев ног в кожу;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искривление пальцев ног;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200" cap="none" dirty="0">
                <a:solidFill>
                  <a:prstClr val="black"/>
                </a:solidFill>
                <a:latin typeface="Constantia"/>
              </a:rPr>
              <a:t> появление мозолей.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3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62" y="185382"/>
            <a:ext cx="7773338" cy="1595292"/>
          </a:xfrm>
        </p:spPr>
        <p:txBody>
          <a:bodyPr>
            <a:normAutofit/>
          </a:bodyPr>
          <a:lstStyle/>
          <a:p>
            <a:r>
              <a:rPr lang="ru-RU" sz="40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10 факторов развития плоскостопия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757" y="1479884"/>
            <a:ext cx="8494295" cy="5161547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Недоразвитие мышц стопы;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Слабость мышечно-связочного аппарата стопы, может быть в результате рахита;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Большие физические нагрузки;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Излишний вес;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Длительное пребывание в постели (в результате болезни);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Ношение неправильно подобранной обуви;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Косолапость;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Х-образная форма ножек;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Травмы стопы, голеностопного сустава, лодыжки;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400" cap="none" dirty="0">
                <a:solidFill>
                  <a:prstClr val="black"/>
                </a:solidFill>
                <a:latin typeface="Constantia"/>
              </a:rPr>
              <a:t>Наследственная предрасположенность.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endParaRPr lang="ru-RU" sz="2400" cap="none" dirty="0">
              <a:solidFill>
                <a:prstClr val="black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8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81" y="401951"/>
            <a:ext cx="7773338" cy="981682"/>
          </a:xfrm>
        </p:spPr>
        <p:txBody>
          <a:bodyPr/>
          <a:lstStyle/>
          <a:p>
            <a:r>
              <a:rPr lang="ru-RU" sz="3200" b="1" cap="none" dirty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Упражнения по профилактике плоскостопия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0632" y="1383633"/>
            <a:ext cx="4274218" cy="5149514"/>
          </a:xfrm>
        </p:spPr>
        <p:txBody>
          <a:bodyPr>
            <a:normAutofit fontScale="92500" lnSpcReduction="20000"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None/>
              <a:defRPr/>
            </a:pPr>
            <a:r>
              <a:rPr lang="ru-RU" cap="none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b="1" cap="none" dirty="0">
                <a:solidFill>
                  <a:prstClr val="black"/>
                </a:solidFill>
                <a:latin typeface="Constantia"/>
              </a:rPr>
              <a:t>Ходьба: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на месте, не отрывая носки от пола;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на носках, в приседе на носках, в </a:t>
            </a:r>
            <a:r>
              <a:rPr lang="ru-RU" cap="none" dirty="0" err="1">
                <a:solidFill>
                  <a:prstClr val="black"/>
                </a:solidFill>
                <a:latin typeface="Constantia"/>
              </a:rPr>
              <a:t>полуприседе</a:t>
            </a:r>
            <a:r>
              <a:rPr lang="ru-RU" cap="none" dirty="0">
                <a:solidFill>
                  <a:prstClr val="black"/>
                </a:solidFill>
                <a:latin typeface="Constantia"/>
              </a:rPr>
              <a:t>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на пятках;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перекатом с пятки на носок;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на внешней стороне стопы;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приставным шагом по: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None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-обручу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None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-палке, веревке, канату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None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-ребристой дорожке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по кочкам;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по ребристой дорожке, по упаковке от яиц;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по сенсорным дорожкам (в группе);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cap="none" dirty="0">
                <a:solidFill>
                  <a:prstClr val="black"/>
                </a:solidFill>
                <a:latin typeface="Constantia"/>
              </a:rPr>
              <a:t>на ходунках.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14850" y="1540043"/>
            <a:ext cx="4274218" cy="4223083"/>
          </a:xfrm>
        </p:spPr>
        <p:txBody>
          <a:bodyPr>
            <a:normAutofit fontScale="77500" lnSpcReduction="20000"/>
          </a:bodyPr>
          <a:lstStyle/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400" b="1" cap="none" dirty="0">
                <a:solidFill>
                  <a:prstClr val="black"/>
                </a:solidFill>
                <a:latin typeface="Constantia"/>
              </a:rPr>
              <a:t>Прокатывание предметов ногами(подошвами):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на счетах;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игольчатых мячиков;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палочек;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мелких шариков.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endParaRPr lang="ru-RU" altLang="ru-RU" sz="2400" cap="none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400" b="1" cap="none" dirty="0" smtClean="0">
                <a:solidFill>
                  <a:prstClr val="black"/>
                </a:solidFill>
                <a:latin typeface="Constantia"/>
              </a:rPr>
              <a:t>Собирание </a:t>
            </a:r>
            <a:r>
              <a:rPr lang="ru-RU" altLang="ru-RU" sz="2400" b="1" cap="none" dirty="0">
                <a:solidFill>
                  <a:prstClr val="black"/>
                </a:solidFill>
                <a:latin typeface="Constantia"/>
              </a:rPr>
              <a:t>пальцами ног: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шишек;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мелких игрушек (от Киндера).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endParaRPr lang="ru-RU" altLang="ru-RU" sz="2400" cap="none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None/>
            </a:pPr>
            <a:r>
              <a:rPr lang="ru-RU" altLang="ru-RU" sz="2400" b="1" cap="none" dirty="0" smtClean="0">
                <a:solidFill>
                  <a:prstClr val="black"/>
                </a:solidFill>
                <a:latin typeface="Constantia"/>
              </a:rPr>
              <a:t>Самомассаж</a:t>
            </a:r>
            <a:r>
              <a:rPr lang="ru-RU" altLang="ru-RU" sz="2400" b="1" cap="none" dirty="0">
                <a:solidFill>
                  <a:prstClr val="black"/>
                </a:solidFill>
                <a:latin typeface="Constantia"/>
              </a:rPr>
              <a:t>: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ежиками;</a:t>
            </a:r>
          </a:p>
          <a:p>
            <a:pPr marL="273050" lvl="0" indent="-2730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400" cap="none" dirty="0">
                <a:solidFill>
                  <a:prstClr val="black"/>
                </a:solidFill>
                <a:latin typeface="Constantia"/>
              </a:rPr>
              <a:t>шишками.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41</TotalTime>
  <Words>420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Tw Cen MT</vt:lpstr>
      <vt:lpstr>Wingdings 2</vt:lpstr>
      <vt:lpstr>Капля</vt:lpstr>
      <vt:lpstr>Профилактика плоскостопия в детском саду</vt:lpstr>
      <vt:lpstr>Что такое плоскостопие?</vt:lpstr>
      <vt:lpstr>Презентация PowerPoint</vt:lpstr>
      <vt:lpstr>Формирование детской стопы</vt:lpstr>
      <vt:lpstr>Презентация PowerPoint</vt:lpstr>
      <vt:lpstr>Причины плоскостопия у детей</vt:lpstr>
      <vt:lpstr>Признаки плоскостопия</vt:lpstr>
      <vt:lpstr>10 факторов развития плоскостопия</vt:lpstr>
      <vt:lpstr>Упражнения по профилактике плоскостопия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плоскостопия в детском саду</dc:title>
  <dc:creator>Наташа</dc:creator>
  <cp:lastModifiedBy>1</cp:lastModifiedBy>
  <cp:revision>7</cp:revision>
  <dcterms:created xsi:type="dcterms:W3CDTF">2016-11-08T21:36:04Z</dcterms:created>
  <dcterms:modified xsi:type="dcterms:W3CDTF">2020-04-16T11:27:12Z</dcterms:modified>
</cp:coreProperties>
</file>