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3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7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6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9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6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2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8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9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5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4D0F-A4D9-4BE7-9703-7FC99D48495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2AA71-75C3-4156-9212-D4F3A83F5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8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www.dekoretto48.ru/usr/people/admin/photos5/989/img_9431&amp;asp&amp;x=mn_plus&amp;w=670&amp;h=10000&amp;m=2&amp;bsp&amp;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17" y="2447122"/>
            <a:ext cx="1966215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0"/>
            <a:ext cx="8324850" cy="9112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«Найди столько же».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5050" y="1263650"/>
            <a:ext cx="2400300" cy="38322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цифру. Дети находят в группе соответствующее количество предметов и обосновывают свой выбор. 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(Одни часы, две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вазы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две картины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навыках количественного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98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lipartmax.com/png/full/25-258428_mesa-table-drawing-clip-art-mesa-table-drawing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4">
            <a:off x="4206919" y="4136241"/>
            <a:ext cx="4373002" cy="2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-gdefon.gallery.world/wallpapers_original/404572_gallery.wor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1308706"/>
            <a:ext cx="1485899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e01.alicdn.com/kf/HTB1eoRFOpXXXXbSXXXXq6xXFXXX2/Needlework-Rustic-diy-diamond-painting-3d-cross-stitch-diamond-rhinestone-pasted-painting-crystal-resin-diamond-rhinest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35" y="1773049"/>
            <a:ext cx="1852817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stitch.su/users/wishlist/big/2891_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58" y="1263650"/>
            <a:ext cx="1935928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64" y="3934721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7749" y="4027110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8610" y="4169939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www.dekoretto48.ru/usr/people/admin/photos5/989/img_9431&amp;asp&amp;x=mn_plus&amp;w=670&amp;h=10000&amp;m=2&amp;bsp&amp;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17" y="2447122"/>
            <a:ext cx="1966215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98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lipartmax.com/png/full/25-258428_mesa-table-drawing-clip-art-mesa-table-drawing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4">
            <a:off x="4206919" y="4136241"/>
            <a:ext cx="4373002" cy="2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-gdefon.gallery.world/wallpapers_original/404572_gallery.wor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1308706"/>
            <a:ext cx="1485899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e01.alicdn.com/kf/HTB1eoRFOpXXXXbSXXXXq6xXFXXX2/Needlework-Rustic-diy-diamond-painting-3d-cross-stitch-diamond-rhinestone-pasted-painting-crystal-resin-diamond-rhinest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35" y="1773049"/>
            <a:ext cx="1852817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stitch.su/users/wishlist/big/2891_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58" y="1263650"/>
            <a:ext cx="1935928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64" y="3934721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7749" y="4027110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8610" y="4169939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originals/85/b0/78/85b078f7aaf2cb6cf4f8208499ef7ba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" y="3457022"/>
            <a:ext cx="2654301" cy="31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www.dekoretto48.ru/usr/people/admin/photos5/989/img_9431&amp;asp&amp;x=mn_plus&amp;w=670&amp;h=10000&amp;m=2&amp;bsp&amp;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17" y="2447122"/>
            <a:ext cx="1966215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98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lipartmax.com/png/full/25-258428_mesa-table-drawing-clip-art-mesa-table-drawing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4">
            <a:off x="4206919" y="4136241"/>
            <a:ext cx="4373002" cy="2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-gdefon.gallery.world/wallpapers_original/404572_gallery.wor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1308706"/>
            <a:ext cx="1485899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e01.alicdn.com/kf/HTB1eoRFOpXXXXbSXXXXq6xXFXXX2/Needlework-Rustic-diy-diamond-painting-3d-cross-stitch-diamond-rhinestone-pasted-painting-crystal-resin-diamond-rhinest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35" y="1773049"/>
            <a:ext cx="1852817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stitch.su/users/wishlist/big/2891_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58" y="1263650"/>
            <a:ext cx="1935928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64" y="3934721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7749" y="4027110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8610" y="4169939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g-fotki.yandex.ru/get/6446/36014149.1d9/0_843b2_3d5bce43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9" y="3277755"/>
            <a:ext cx="2949575" cy="35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www.dekoretto48.ru/usr/people/admin/photos5/989/img_9431&amp;asp&amp;x=mn_plus&amp;w=670&amp;h=10000&amp;m=2&amp;bsp&amp;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17" y="2447122"/>
            <a:ext cx="1966215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98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lipartmax.com/png/full/25-258428_mesa-table-drawing-clip-art-mesa-table-drawing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4">
            <a:off x="4206919" y="4136241"/>
            <a:ext cx="4373002" cy="2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-gdefon.gallery.world/wallpapers_original/404572_gallery.wor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1308706"/>
            <a:ext cx="1485899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e01.alicdn.com/kf/HTB1eoRFOpXXXXbSXXXXq6xXFXXX2/Needlework-Rustic-diy-diamond-painting-3d-cross-stitch-diamond-rhinestone-pasted-painting-crystal-resin-diamond-rhinest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35" y="1773049"/>
            <a:ext cx="1852817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stitch.su/users/wishlist/big/2891_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58" y="1263650"/>
            <a:ext cx="1935928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64" y="3934721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7749" y="4027110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8610" y="4169939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pinimg.com/originals/85/35/7b/85357b127d2579dc88cac925c384e4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" y="2833688"/>
            <a:ext cx="3700869" cy="43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www.dekoretto48.ru/usr/people/admin/photos5/989/img_9431&amp;asp&amp;x=mn_plus&amp;w=670&amp;h=10000&amp;m=2&amp;bsp&amp;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17" y="2447122"/>
            <a:ext cx="1966215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larichesse.ru/images/12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9876" y="3381376"/>
            <a:ext cx="1933574" cy="23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lipartmax.com/png/full/25-258428_mesa-table-drawing-clip-art-mesa-table-drawing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54">
            <a:off x="4206919" y="4136241"/>
            <a:ext cx="4373002" cy="2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-gdefon.gallery.world/wallpapers_original/404572_gallery.wor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1308706"/>
            <a:ext cx="1485899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e01.alicdn.com/kf/HTB1eoRFOpXXXXbSXXXXq6xXFXXX2/Needlework-Rustic-diy-diamond-painting-3d-cross-stitch-diamond-rhinestone-pasted-painting-crystal-resin-diamond-rhinesto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35" y="1773049"/>
            <a:ext cx="1852817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stitch.su/users/wishlist/big/2891_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58" y="1263650"/>
            <a:ext cx="1935928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464" y="3934721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7749" y="4027110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s://cdn.pixabay.com/photo/2012/04/26/13/04/cup-42427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8610" y="4169939"/>
            <a:ext cx="668167" cy="6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cdn.pixabay.com/photo/2016/09/11/08/36/mathematics-1660867_128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530" y="1314072"/>
            <a:ext cx="3615970" cy="54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0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Дидактическая игра «Найди столько же».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Игровое упражнение «Поможем Незнайке найти вещи».</dc:title>
  <dc:creator>Олег</dc:creator>
  <cp:lastModifiedBy>Олег</cp:lastModifiedBy>
  <cp:revision>14</cp:revision>
  <dcterms:created xsi:type="dcterms:W3CDTF">2020-04-02T11:16:14Z</dcterms:created>
  <dcterms:modified xsi:type="dcterms:W3CDTF">2020-04-02T17:50:59Z</dcterms:modified>
</cp:coreProperties>
</file>