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559E2"/>
    <a:srgbClr val="0BAFF9"/>
    <a:srgbClr val="7F3197"/>
    <a:srgbClr val="EEF32D"/>
    <a:srgbClr val="F6E460"/>
    <a:srgbClr val="FF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latin typeface="Arial" charset="0"/>
              </a:defRPr>
            </a:lvl1pPr>
          </a:lstStyle>
          <a:p>
            <a:fld id="{7972C38C-2F40-4E40-80D6-F182485CDD8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E0B9A-F919-4737-BC9E-977AA1E3F059}" type="slidenum">
              <a:rPr lang="ru-RU"/>
              <a:pPr/>
              <a:t>1</a:t>
            </a:fld>
            <a:endParaRPr lang="ru-RU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83970-CFF3-4D46-9E4E-1CCEBD871970}" type="slidenum">
              <a:rPr lang="ru-RU"/>
              <a:pPr/>
              <a:t>10</a:t>
            </a:fld>
            <a:endParaRPr lang="ru-RU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64B8A-1D48-49F6-BE70-9AB3EB0C8DFD}" type="slidenum">
              <a:rPr lang="ru-RU"/>
              <a:pPr/>
              <a:t>11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8EE2E-392E-4122-8B18-5C5E2F8BC408}" type="slidenum">
              <a:rPr lang="ru-RU"/>
              <a:pPr/>
              <a:t>12</a:t>
            </a:fld>
            <a:endParaRPr lang="ru-RU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3ACD7-AD6D-42FD-A632-16FCD47B4F22}" type="slidenum">
              <a:rPr lang="ru-RU"/>
              <a:pPr/>
              <a:t>13</a:t>
            </a:fld>
            <a:endParaRPr lang="ru-RU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0DB33-D3C1-4EC7-B30E-E3BD5E43A5EC}" type="slidenum">
              <a:rPr lang="ru-RU"/>
              <a:pPr/>
              <a:t>14</a:t>
            </a:fld>
            <a:endParaRPr lang="ru-RU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0EE11-7FF8-4E1F-AEB4-C6B273517E72}" type="slidenum">
              <a:rPr lang="ru-RU"/>
              <a:pPr/>
              <a:t>15</a:t>
            </a:fld>
            <a:endParaRPr lang="ru-RU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D7218-3317-44DB-9DC6-DDE2450A9775}" type="slidenum">
              <a:rPr lang="ru-RU"/>
              <a:pPr/>
              <a:t>16</a:t>
            </a:fld>
            <a:endParaRPr lang="ru-RU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E3E1A-BAA0-442D-BB45-13DE3E22C90A}" type="slidenum">
              <a:rPr lang="ru-RU"/>
              <a:pPr/>
              <a:t>17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39B5E-C3BB-484F-98CD-A65B497B335B}" type="slidenum">
              <a:rPr lang="ru-RU"/>
              <a:pPr/>
              <a:t>18</a:t>
            </a:fld>
            <a:endParaRPr lang="ru-RU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1D11-6633-47CF-9836-2B98CE8A2FC6}" type="slidenum">
              <a:rPr lang="ru-RU"/>
              <a:pPr/>
              <a:t>19</a:t>
            </a:fld>
            <a:endParaRPr lang="ru-RU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19DB9-DF54-4A4B-B154-26B30F0E9085}" type="slidenum">
              <a:rPr lang="ru-RU"/>
              <a:pPr/>
              <a:t>2</a:t>
            </a:fld>
            <a:endParaRPr lang="ru-RU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87D72-C9D1-41D9-835F-55D48EF16BB4}" type="slidenum">
              <a:rPr lang="ru-RU"/>
              <a:pPr/>
              <a:t>3</a:t>
            </a:fld>
            <a:endParaRPr lang="ru-RU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F8F31-CA60-41C9-A273-48143E4EC93C}" type="slidenum">
              <a:rPr lang="ru-RU"/>
              <a:pPr/>
              <a:t>4</a:t>
            </a:fld>
            <a:endParaRPr lang="ru-RU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51EC2-3A02-409A-B4AA-9473CC457BE7}" type="slidenum">
              <a:rPr lang="ru-RU"/>
              <a:pPr/>
              <a:t>5</a:t>
            </a:fld>
            <a:endParaRPr lang="ru-RU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9885A-BCA5-44C0-A6EA-F2ED98F51DD4}" type="slidenum">
              <a:rPr lang="ru-RU"/>
              <a:pPr/>
              <a:t>6</a:t>
            </a:fld>
            <a:endParaRPr lang="ru-RU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2182D-A531-4D8E-BCEF-5D0DDBCDDEA2}" type="slidenum">
              <a:rPr lang="ru-RU"/>
              <a:pPr/>
              <a:t>7</a:t>
            </a:fld>
            <a:endParaRPr lang="ru-RU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E440C-C7C7-46E8-9340-59D874076F6D}" type="slidenum">
              <a:rPr lang="ru-RU"/>
              <a:pPr/>
              <a:t>8</a:t>
            </a:fld>
            <a:endParaRPr lang="ru-RU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7776B-7E04-41C8-BAF2-CE105D9E9D2F}" type="slidenum">
              <a:rPr lang="ru-RU"/>
              <a:pPr/>
              <a:t>9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03300-AE9E-4864-86C5-DBA5A2E02D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4157-34F9-40BE-AA24-7ABACECAAF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4B642-A414-4E85-924A-BFF241B5F1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BFAB7D-D3EC-4D8E-A890-4D69CBFAC1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1506CB-9A17-4F72-9B17-4E3E89A040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18C3C-A4B1-40F3-90E3-DA33A4BED0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52CA0-1087-48F5-99ED-724A621DC6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BB309-3C84-43C0-83A1-6545033113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39E75-4DCE-427C-80AA-8EA484A77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6AABB-DCD7-4FE7-92F7-E410E1CBFC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B36AA-A6A1-48FD-BF40-6E0A0C878C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1EC71-E03D-488A-810E-7BC29CC7FD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FF9CF-1FA4-4650-BF43-489889564E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50000">
              <a:schemeClr val="bg1"/>
            </a:gs>
            <a:gs pos="100000">
              <a:srgbClr val="00CC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BBDEBECE-EFE2-4479-8A76-4B22122B89B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5771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3251.html" TargetMode="External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5766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hyperlink" Target="http://smiles.33b.ru/smile.113922.html" TargetMode="External"/><Relationship Id="rId4" Type="http://schemas.openxmlformats.org/officeDocument/2006/relationships/image" Target="../media/image21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11220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hyperlink" Target="http://smiles.33b.ru/smile.79252.html" TargetMode="External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4676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1090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hyperlink" Target="http://smiles.33b.ru/smile.103261.html" TargetMode="Externa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00CC00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r>
              <a:rPr lang="ru-RU" b="1" i="1">
                <a:solidFill>
                  <a:srgbClr val="CB0518"/>
                </a:solidFill>
              </a:rPr>
              <a:t>тема</a:t>
            </a:r>
          </a:p>
        </p:txBody>
      </p:sp>
      <p:graphicFrame>
        <p:nvGraphicFramePr>
          <p:cNvPr id="2195" name="Group 147"/>
          <p:cNvGraphicFramePr>
            <a:graphicFrameLocks noGrp="1"/>
          </p:cNvGraphicFramePr>
          <p:nvPr/>
        </p:nvGraphicFramePr>
        <p:xfrm>
          <a:off x="0" y="0"/>
          <a:ext cx="912813" cy="15803563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</a:tblGrid>
              <a:tr h="1250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5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9" name="WordArt 151"/>
          <p:cNvSpPr>
            <a:spLocks noChangeArrowheads="1" noChangeShapeType="1" noTextEdit="1"/>
          </p:cNvSpPr>
          <p:nvPr/>
        </p:nvSpPr>
        <p:spPr bwMode="auto">
          <a:xfrm>
            <a:off x="684213" y="2492375"/>
            <a:ext cx="7705725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69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Цветик - семицветик</a:t>
            </a:r>
          </a:p>
        </p:txBody>
      </p:sp>
      <p:pic>
        <p:nvPicPr>
          <p:cNvPr id="2201" name="Picture 153" descr="papi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80847">
            <a:off x="244475" y="339725"/>
            <a:ext cx="765175" cy="606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97 0.08189 C -0.03958 0.08351 -0.03924 0.08536 -0.03646 0.08582 C -0.03351 0.08628 -0.02899 0.08466 -0.02569 0.08374 C -0.00938 0.08304 0.00052 0.08605 0.01892 0.08466 C 0.0349 0.08328 0.04983 0.08443 0.06649 0.08142 C 0.07309 0.08142 0.08073 0.07888 0.08767 0.07911 C 0.12396 0.07772 0.1309 0.08004 0.17066 0.0694 C 0.17431 0.0687 0.17813 0.06824 0.18177 0.06778 C 0.18559 0.06755 0.18906 0.06801 0.19271 0.06755 C 0.21823 0.06477 0.25174 0.05644 0.27795 0.04997 C 0.30399 0.04811 0.32951 0.04441 0.35156 0.04811 C 0.36389 0.05968 0.36788 0.07171 0.37344 0.08628 C 0.37378 0.09368 0.37535 0.10039 0.37431 0.1078 C 0.37257 0.11844 0.3533 0.14434 0.34288 0.15799 C 0.33663 0.17442 0.34271 0.16724 0.32865 0.17997 C 0.325 0.18945 0.31927 0.19986 0.31181 0.20911 C 0.30694 0.22577 0.31528 0.20495 0.29948 0.22276 C 0.29722 0.22484 0.29931 0.22646 0.29722 0.22901 C 0.29497 0.23248 0.29132 0.23664 0.28819 0.24034 C 0.28507 0.24705 0.27413 0.26255 0.27413 0.26255 C 0.27986 0.28776 0.2842 0.31321 0.29201 0.33773 C 0.29514 0.34814 0.31267 0.3486 0.32153 0.35508 C 0.33108 0.36202 0.33281 0.36826 0.3467 0.37266 C 0.34826 0.37474 0.34913 0.37567 0.35122 0.37682 C 0.35503 0.37867 0.3599 0.37867 0.36302 0.38075 C 0.36615 0.38307 0.36615 0.38607 0.3684 0.38885 C 0.37378 0.39579 0.38646 0.40088 0.3974 0.40342 C 0.40365 0.41013 0.41545 0.40712 0.42795 0.40851 C 0.43698 0.4173 0.42569 0.40944 0.44722 0.41383 C 0.45052 0.41476 0.45208 0.41615 0.45521 0.41707 C 0.46476 0.41938 0.47674 0.41892 0.48872 0.41846 C 0.48872 0.4254 0.48819 0.43766 0.48837 0.43812 " pathEditMode="relative" rAng="-853964" ptsTypes="fffffffffffffffffffffffffffffffA">
                                      <p:cBhvr>
                                        <p:cTn id="21" dur="5000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1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Oval 4"/>
          <p:cNvSpPr>
            <a:spLocks noChangeArrowheads="1"/>
          </p:cNvSpPr>
          <p:nvPr/>
        </p:nvSpPr>
        <p:spPr bwMode="auto">
          <a:xfrm rot="6542101">
            <a:off x="5426869" y="3294857"/>
            <a:ext cx="1019175" cy="2008187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 rot="9157180">
            <a:off x="4716463" y="4005263"/>
            <a:ext cx="1019175" cy="2008187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 rot="2193231">
            <a:off x="3492500" y="3932238"/>
            <a:ext cx="1019175" cy="2008187"/>
          </a:xfrm>
          <a:prstGeom prst="ellipse">
            <a:avLst/>
          </a:prstGeom>
          <a:solidFill>
            <a:srgbClr val="0BAFF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 rot="-5101111">
            <a:off x="2870200" y="2824163"/>
            <a:ext cx="1019175" cy="2079625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4284663" y="3429000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 rot="238837">
            <a:off x="2268538" y="364490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0">
                <a:solidFill>
                  <a:schemeClr val="bg1"/>
                </a:solidFill>
                <a:latin typeface="Arial" charset="0"/>
              </a:rPr>
              <a:t>Запомни картинки</a:t>
            </a:r>
          </a:p>
        </p:txBody>
      </p:sp>
      <p:sp>
        <p:nvSpPr>
          <p:cNvPr id="20494" name="WordArt 14"/>
          <p:cNvSpPr>
            <a:spLocks noChangeArrowheads="1" noChangeShapeType="1" noTextEdit="1"/>
          </p:cNvSpPr>
          <p:nvPr/>
        </p:nvSpPr>
        <p:spPr bwMode="auto">
          <a:xfrm rot="-278810">
            <a:off x="1979613" y="0"/>
            <a:ext cx="5903912" cy="1725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616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Лепесток лети-лети 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игру нам принеси</a:t>
            </a:r>
          </a:p>
        </p:txBody>
      </p:sp>
      <p:pic>
        <p:nvPicPr>
          <p:cNvPr id="20495" name="Picture 15" descr="feeac4acb9b2c699cac5d1e00f2166aa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3575" y="5445125"/>
            <a:ext cx="509588" cy="1109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03 -0.0081 -0.02101 -0.01064 -0.02934 -0.02198 C -0.03611 -0.03077 -0.04149 -0.04418 -0.04462 -0.05621 C -0.04618 -0.08027 -0.04774 -0.11011 -0.03403 -0.12861 C -0.03264 -0.13393 -0.03038 -0.13949 -0.02812 -0.14411 C -0.02674 -0.14735 -0.02344 -0.1536 -0.02344 -0.1536 C -0.02187 -0.15984 -0.02049 -0.16239 -0.01632 -0.16609 C -0.01163 -0.1758 -0.00243 -0.18205 0.00486 -0.18783 C 0.00799 -0.19454 0.01233 -0.19801 0.01771 -0.20056 C 0.02569 -0.2112 0.03733 -0.21652 0.04705 -0.22392 C 0.05347 -0.22878 0.06007 -0.23502 0.06719 -0.23803 C 0.07413 -0.24451 0.08247 -0.24636 0.08924 -0.25214 C 0.15781 -0.25075 0.15608 -0.27041 0.18715 -0.22878 C 0.19375 -0.21027 0.1849 -0.23225 0.19288 -0.21929 C 0.19497 -0.21628 0.1967 -0.20911 0.19774 -0.20518 C 0.19688 -0.17557 0.20069 -0.16054 0.18837 -0.14087 C 0.18507 -0.13579 0.18507 -0.13232 0.17986 -0.13 C 0.17639 -0.12676 0.17361 -0.12561 0.16944 -0.12376 C 0.07969 -0.12607 0.13542 -0.11982 0.10573 -0.13 C 0.10226 -0.1374 0.09531 -0.13995 0.09184 -0.14735 C 0.08993 -0.15105 0.08872 -0.15545 0.08715 -0.15961 C 0.08542 -0.16447 0.08385 -0.16886 0.08247 -0.17372 C 0.0816 -0.17673 0.0809 -0.17997 0.08004 -0.18321 C 0.07969 -0.18483 0.07882 -0.18783 0.07882 -0.18783 C 0.07917 -0.20449 0.07934 -0.22161 0.08004 -0.23803 C 0.08021 -0.24381 0.0809 -0.24983 0.08247 -0.25538 C 0.08333 -0.25885 0.08715 -0.26463 0.08715 -0.26463 C 0.08958 -0.27458 0.09826 -0.2792 0.10486 -0.28383 C 0.11059 -0.28753 0.10816 -0.29031 0.11649 -0.29308 C 0.12135 -0.29702 0.12743 -0.30049 0.13281 -0.30234 C 0.13542 -0.30465 0.1375 -0.30789 0.1401 -0.31043 C 0.14965 -0.31853 0.16285 -0.32501 0.17413 -0.32732 C 0.20399 -0.32686 0.23368 -0.32686 0.26354 -0.32593 C 0.27986 -0.32547 0.2967 -0.31506 0.31302 -0.31205 C 0.32031 -0.30858 0.32813 -0.30743 0.33542 -0.30396 C 0.34549 -0.29933 0.35365 -0.291 0.3625 -0.28383 C 0.37222 -0.27573 0.37413 -0.26047 0.38125 -0.25376 C 0.38507 -0.25029 0.38889 -0.24867 0.39306 -0.24613 C 0.39375 -0.24427 0.39427 -0.24266 0.39531 -0.24127 C 0.39635 -0.24011 0.39809 -0.2408 0.39896 -0.23965 C 0.39983 -0.23872 0.39948 -0.23641 0.4 -0.23525 C 0.40139 -0.23201 0.40486 -0.22554 0.40486 -0.22554 C 0.40625 -0.21675 0.41024 -0.21282 0.41649 -0.21004 C 0.41944 -0.19847 0.42309 -0.18575 0.42951 -0.17696 C 0.43281 -0.17257 0.43611 -0.16979 0.43889 -0.1647 C 0.4401 -0.15938 0.44479 -0.15059 0.44479 -0.15059 C 0.4474 -0.1263 0.45139 -0.10872 0.4625 -0.08906 C 0.4651 -0.07772 0.46892 -0.06593 0.47413 -0.05621 C 0.47448 -0.05482 0.47483 -0.05297 0.47535 -0.05182 C 0.47604 -0.04997 0.47726 -0.04858 0.47778 -0.04696 C 0.47899 -0.04233 0.47917 -0.03747 0.48004 -0.03285 C 0.48108 -0.02198 0.48229 -0.00625 0.48715 0.00324 C 0.48559 0.03077 0.48958 0.04187 0.47778 0.05829 C 0.47639 0.06338 0.47413 0.06755 0.47188 0.0724 C 0.47118 0.07657 0.4717 0.08189 0.46944 0.08466 C 0.46858 0.08582 0.46701 0.08559 0.46597 0.08628 C 0.45434 0.09507 0.46389 0.0916 0.45069 0.09415 C 0.44392 0.09646 0.43767 0.09785 0.43073 0.09877 C 0.41233 0.09831 0.39375 0.09831 0.37535 0.09739 C 0.37379 0.09739 0.36806 0.09299 0.36719 0.09253 C 0.36493 0.09137 0.36007 0.08952 0.36007 0.08952 C 0.35608 0.0842 0.35382 0.08189 0.34826 0.08004 C 0.34375 0.07402 0.3408 0.06755 0.33542 0.06292 C 0.3283 0.04904 0.32413 0.03377 0.31649 0.02059 C 0.31198 0.00486 0.30573 -0.00972 0.30243 -0.02637 C 0.30347 -0.08142 0.30295 -0.07472 0.30712 -0.11265 C 0.30816 -0.12144 0.31267 -0.13278 0.31771 -0.13787 C 0.31997 -0.14041 0.32483 -0.14411 0.32483 -0.14411 C 0.32656 -0.15198 0.32431 -0.14712 0.33073 -0.15059 C 0.35 -0.16123 0.33281 -0.15198 0.34479 -0.16146 C 0.34965 -0.16493 0.3559 -0.16539 0.36129 -0.16771 C 0.37309 -0.17858 0.38663 -0.17164 0.40122 -0.17071 C 0.41563 -0.16447 0.42951 -0.16262 0.44479 -0.16146 C 0.45313 -0.15429 0.44254 -0.16216 0.46007 -0.15684 C 0.46285 -0.15568 0.46476 -0.15244 0.46719 -0.15059 C 0.47483 -0.13671 0.48125 -0.12167 0.48715 -0.10641 C 0.49063 -0.09785 0.48872 -0.0879 0.49306 -0.08004 C 0.49392 -0.07657 0.49392 -0.0731 0.49531 -0.07032 C 0.49618 -0.0687 0.49792 -0.06731 0.49896 -0.06593 C 0.49983 -0.06454 0.50052 -0.06246 0.50122 -0.06107 C 0.50451 -0.04418 0.49965 -0.06454 0.5059 -0.04997 C 0.50799 -0.04511 0.50764 -0.03909 0.50955 -0.03447 C 0.51215 -0.02753 0.51458 -0.01897 0.51771 -0.01226 C 0.5184 -0.00763 0.51944 -0.00278 0.52014 0.00185 C 0.52101 0.0074 0.5224 0.01897 0.5224 0.01897 C 0.52205 0.09137 0.55608 0.18668 0.51649 0.23687 C 0.51528 0.24219 0.51024 0.25145 0.50712 0.25538 C 0.50451 0.26232 0.50122 0.27273 0.49653 0.27735 C 0.4908 0.28337 0.49306 0.28036 0.48941 0.28707 C 0.48802 0.29355 0.48663 0.29702 0.48247 0.30118 C 0.47778 0.3102 0.475 0.31228 0.46944 0.31969 C 0.46302 0.32848 0.46927 0.32454 0.4625 0.32755 C 0.45573 0.33657 0.4467 0.34421 0.43767 0.34791 C 0.4283 0.35693 0.41649 0.3597 0.40712 0.36826 C 0.40399 0.3715 0.39653 0.37451 0.39653 0.37451 C 0.39063 0.38029 0.38368 0.38122 0.37656 0.38237 C 0.37031 0.38538 0.36424 0.39047 0.35764 0.39209 C 0.34045 0.39579 0.32326 0.40111 0.3059 0.40435 C 0.2967 0.40898 0.30139 0.40736 0.29184 0.40921 C 0.21528 0.44483 0.12951 0.41129 0.04826 0.41059 C 0.04271 0.40597 0.0349 0.40296 0.0283 0.40157 C 0.01059 0.39186 -0.00799 0.38075 -0.02691 0.37613 C -0.0316 0.37335 -0.03628 0.3722 -0.04115 0.36988 C -0.04687 0.36433 -0.05226 0.36086 -0.05868 0.35762 C -0.06198 0.35554 -0.0651 0.35323 -0.06823 0.35138 C -0.07049 0.34999 -0.07517 0.34791 -0.07517 0.34791 C -0.08299 0.34027 -0.09184 0.33703 -0.10104 0.33565 C -0.11441 0.33102 -0.09826 0.33796 -0.10816 0.3294 C -0.11146 0.32616 -0.11753 0.3257 -0.12118 0.32316 C -0.13194 0.31529 -0.11285 0.32547 -0.13403 0.31529 C -0.13542 0.3146 -0.13628 0.31275 -0.1375 0.31182 C -0.13889 0.31066 -0.13976 0.30974 -0.14115 0.30904 C -0.14566 0.30696 -0.15087 0.30719 -0.15521 0.30396 C -0.16163 0.29979 -0.16389 0.29771 -0.1717 0.29632 C -0.17743 0.291 -0.18351 0.28684 -0.18941 0.28221 C -0.19583 0.27735 -0.19531 0.27365 -0.20347 0.27134 C -0.20729 0.26625 -0.21181 0.25815 -0.21632 0.25399 C -0.21719 0.25214 -0.21753 0.24913 -0.21875 0.24751 C -0.22083 0.24497 -0.22587 0.24127 -0.22587 0.24127 C -0.22882 0.23525 -0.23524 0.22438 -0.23524 0.22438 C -0.23733 0.21328 -0.2434 0.20241 -0.24931 0.19454 C -0.25156 0.18621 -0.25729 0.17372 -0.26111 0.16632 C -0.26285 0.15684 -0.26597 0.14851 -0.2684 0.13972 C -0.27153 0.10433 -0.27865 0.0569 -0.26354 0.02521 C -0.2599 0.00625 -0.24618 -0.0148 -0.23403 -0.02498 C -0.22951 -0.02892 -0.22726 -0.03354 -0.22222 -0.03609 C -0.21701 -0.04071 -0.21076 -0.04488 -0.20469 -0.04696 C -0.1941 -0.05714 -0.19896 -0.05459 -0.19167 -0.05806 C -0.18715 -0.06384 -0.18177 -0.06616 -0.17639 -0.07032 C -0.16458 -0.08027 -0.1526 -0.09669 -0.13889 -0.10039 C -0.13368 -0.10479 -0.1276 -0.10618 -0.12222 -0.10965 C -0.11354 -0.11543 -0.10417 -0.12075 -0.09635 -0.12861 C -0.0901 -0.14157 -0.07778 -0.14781 -0.07049 -0.15961 C -0.06181 -0.17372 -0.05955 -0.19153 -0.05521 -0.20819 C -0.05746 -0.25445 -0.05191 -0.25191 -0.06823 -0.27874 C -0.07674 -0.29285 -0.06996 -0.28915 -0.08108 -0.29146 C -0.08889 -0.29678 -0.09618 -0.30187 -0.10469 -0.30396 C -0.11007 -0.30743 -0.11285 -0.31043 -0.11875 -0.31205 C -0.1283 -0.31807 -0.13646 -0.3213 -0.14705 -0.32292 C -0.17413 -0.33542 -0.14462 -0.32223 -0.22465 -0.32593 C -0.24045 -0.32686 -0.25608 -0.3294 -0.27187 -0.33056 C -0.27431 -0.33195 -0.27726 -0.33218 -0.27986 -0.3338 C -0.28889 -0.33981 -0.28038 -0.3375 -0.28941 -0.34143 C -0.3 -0.34629 -0.31042 -0.35138 -0.32118 -0.35415 C -0.32882 -0.35901 -0.33767 -0.36364 -0.34601 -0.36664 C -0.35 -0.36826 -0.35486 -0.36849 -0.35885 -0.37127 C -0.36996 -0.3789 -0.37691 -0.3907 -0.38715 -0.39949 C -0.3908 -0.40666 -0.39323 -0.41383 -0.39878 -0.41846 C -0.40312 -0.42702 -0.40521 -0.42887 -0.41059 -0.43581 C -0.41354 -0.4439 -0.41667 -0.45038 -0.41875 -0.45917 C -0.41944 -0.46218 -0.42118 -0.46842 -0.42118 -0.46842 C -0.42187 -0.48577 -0.42344 -0.50312 -0.42344 -0.52024 " pathEditMode="relative" ptsTypes="fffffffffffffffffffffffffffffffffffffffffffffffffffffffffffffffffffffffffffffffffffffffffffffffffffffffffffffffffffffffffffffffffffffffffffffffffffffffA">
                                      <p:cBhvr>
                                        <p:cTn id="27" dur="5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03 -0.0081 -0.02101 -0.01064 -0.02934 -0.02198 C -0.03611 -0.03077 -0.04149 -0.04418 -0.04462 -0.05621 C -0.04618 -0.08027 -0.04774 -0.11011 -0.03403 -0.12861 C -0.03264 -0.13393 -0.03038 -0.13949 -0.02812 -0.14411 C -0.02674 -0.14735 -0.02344 -0.1536 -0.02344 -0.1536 C -0.02187 -0.15984 -0.02049 -0.16239 -0.01632 -0.16609 C -0.01163 -0.1758 -0.00243 -0.18205 0.00486 -0.18783 C 0.00799 -0.19454 0.01233 -0.19801 0.01771 -0.20056 C 0.02569 -0.2112 0.03733 -0.21652 0.04705 -0.22392 C 0.05347 -0.22878 0.06007 -0.23502 0.06719 -0.23803 C 0.07413 -0.24451 0.08247 -0.24636 0.08924 -0.25214 C 0.15781 -0.25075 0.15608 -0.27041 0.18715 -0.22878 C 0.19375 -0.21027 0.1849 -0.23225 0.19288 -0.21929 C 0.19497 -0.21628 0.1967 -0.20911 0.19774 -0.20518 C 0.19688 -0.17557 0.20069 -0.16054 0.18837 -0.14087 C 0.18507 -0.13579 0.18507 -0.13232 0.17986 -0.13 C 0.17639 -0.12676 0.17361 -0.12561 0.16944 -0.12376 C 0.07969 -0.12607 0.13542 -0.11982 0.10573 -0.13 C 0.10226 -0.1374 0.09531 -0.13995 0.09184 -0.14735 C 0.08993 -0.15105 0.08872 -0.15545 0.08715 -0.15961 C 0.08542 -0.16447 0.08385 -0.16886 0.08247 -0.17372 C 0.0816 -0.17673 0.0809 -0.17997 0.08004 -0.18321 C 0.07969 -0.18483 0.07882 -0.18783 0.07882 -0.18783 C 0.07917 -0.20449 0.07934 -0.22161 0.08004 -0.23803 C 0.08021 -0.24381 0.0809 -0.24983 0.08247 -0.25538 C 0.08333 -0.25885 0.08715 -0.26463 0.08715 -0.26463 C 0.08958 -0.27458 0.09826 -0.2792 0.10486 -0.28383 C 0.11059 -0.28753 0.10816 -0.29031 0.11649 -0.29308 C 0.12135 -0.29702 0.12743 -0.30049 0.13281 -0.30234 C 0.13542 -0.30465 0.1375 -0.30789 0.1401 -0.31043 C 0.14965 -0.31853 0.16285 -0.32501 0.17413 -0.32732 C 0.20399 -0.32686 0.23368 -0.32686 0.26354 -0.32593 C 0.27986 -0.32547 0.2967 -0.31506 0.31302 -0.31205 C 0.32031 -0.30858 0.32813 -0.30743 0.33542 -0.30396 C 0.34549 -0.29933 0.35365 -0.291 0.3625 -0.28383 C 0.37222 -0.27573 0.37413 -0.26047 0.38125 -0.25376 C 0.38507 -0.25029 0.38889 -0.24867 0.39306 -0.24613 C 0.39375 -0.24427 0.39427 -0.24266 0.39531 -0.24127 C 0.39635 -0.24011 0.39809 -0.2408 0.39896 -0.23965 C 0.39983 -0.23872 0.39948 -0.23641 0.4 -0.23525 C 0.40139 -0.23201 0.40486 -0.22554 0.40486 -0.22554 C 0.40625 -0.21675 0.41024 -0.21282 0.41649 -0.21004 C 0.41944 -0.19847 0.42309 -0.18575 0.42951 -0.17696 C 0.43281 -0.17257 0.43611 -0.16979 0.43889 -0.1647 C 0.4401 -0.15938 0.44479 -0.15059 0.44479 -0.15059 C 0.4474 -0.1263 0.45139 -0.10872 0.4625 -0.08906 C 0.4651 -0.07772 0.46892 -0.06593 0.47413 -0.05621 C 0.47448 -0.05482 0.47483 -0.05297 0.47535 -0.05182 C 0.47604 -0.04997 0.47726 -0.04858 0.47778 -0.04696 C 0.47899 -0.04233 0.47917 -0.03747 0.48004 -0.03285 C 0.48108 -0.02198 0.48229 -0.00625 0.48715 0.00324 C 0.48559 0.03077 0.48958 0.04187 0.47778 0.05829 C 0.47639 0.06338 0.47413 0.06755 0.47188 0.0724 C 0.47118 0.07657 0.4717 0.08189 0.46944 0.08466 C 0.46858 0.08582 0.46701 0.08559 0.46597 0.08628 C 0.45434 0.09507 0.46389 0.0916 0.45069 0.09415 C 0.44392 0.09646 0.43767 0.09785 0.43073 0.09877 C 0.41233 0.09831 0.39375 0.09831 0.37535 0.09739 C 0.37379 0.09739 0.36806 0.09299 0.36719 0.09253 C 0.36493 0.09137 0.36007 0.08952 0.36007 0.08952 C 0.35608 0.0842 0.35382 0.08189 0.34826 0.08004 C 0.34375 0.07402 0.3408 0.06755 0.33542 0.06292 C 0.3283 0.04904 0.32413 0.03377 0.31649 0.02059 C 0.31198 0.00486 0.30573 -0.00972 0.30243 -0.02637 C 0.30347 -0.08142 0.30295 -0.07472 0.30712 -0.11265 C 0.30816 -0.12144 0.31267 -0.13278 0.31771 -0.13787 C 0.31997 -0.14041 0.32483 -0.14411 0.32483 -0.14411 C 0.32656 -0.15198 0.32431 -0.14712 0.33073 -0.15059 C 0.35 -0.16123 0.33281 -0.15198 0.34479 -0.16146 C 0.34965 -0.16493 0.3559 -0.16539 0.36129 -0.16771 C 0.37309 -0.17858 0.38663 -0.17164 0.40122 -0.17071 C 0.41563 -0.16447 0.42951 -0.16262 0.44479 -0.16146 C 0.45313 -0.15429 0.44254 -0.16216 0.46007 -0.15684 C 0.46285 -0.15568 0.46476 -0.15244 0.46719 -0.15059 C 0.47483 -0.13671 0.48125 -0.12167 0.48715 -0.10641 C 0.49063 -0.09785 0.48872 -0.0879 0.49306 -0.08004 C 0.49392 -0.07657 0.49392 -0.0731 0.49531 -0.07032 C 0.49618 -0.0687 0.49792 -0.06731 0.49896 -0.06593 C 0.49983 -0.06454 0.50052 -0.06246 0.50122 -0.06107 C 0.50451 -0.04418 0.49965 -0.06454 0.5059 -0.04997 C 0.50799 -0.04511 0.50764 -0.03909 0.50955 -0.03447 C 0.51215 -0.02753 0.51458 -0.01897 0.51771 -0.01226 C 0.5184 -0.00763 0.51944 -0.00278 0.52014 0.00185 C 0.52101 0.0074 0.5224 0.01897 0.5224 0.01897 C 0.52205 0.09137 0.55608 0.18668 0.51649 0.23687 C 0.51528 0.24219 0.51024 0.25145 0.50712 0.25538 C 0.50451 0.26232 0.50122 0.27273 0.49653 0.27735 C 0.4908 0.28337 0.49306 0.28036 0.48941 0.28707 C 0.48802 0.29355 0.48663 0.29702 0.48247 0.30118 C 0.47778 0.3102 0.475 0.31228 0.46944 0.31969 C 0.46302 0.32848 0.46927 0.32454 0.4625 0.32755 C 0.45573 0.33657 0.4467 0.34421 0.43767 0.34791 C 0.4283 0.35693 0.41649 0.3597 0.40712 0.36826 C 0.40399 0.3715 0.39653 0.37451 0.39653 0.37451 C 0.39063 0.38029 0.38368 0.38122 0.37656 0.38237 C 0.37031 0.38538 0.36424 0.39047 0.35764 0.39209 C 0.34045 0.39579 0.32326 0.40111 0.3059 0.40435 C 0.2967 0.40898 0.30139 0.40736 0.29184 0.40921 C 0.21528 0.44483 0.12951 0.41129 0.04826 0.41059 C 0.04271 0.40597 0.0349 0.40296 0.0283 0.40157 C 0.01059 0.39186 -0.00799 0.38075 -0.02691 0.37613 C -0.0316 0.37335 -0.03628 0.3722 -0.04115 0.36988 C -0.04687 0.36433 -0.05226 0.36086 -0.05868 0.35762 C -0.06198 0.35554 -0.0651 0.35323 -0.06823 0.35138 C -0.07049 0.34999 -0.07517 0.34791 -0.07517 0.34791 C -0.08299 0.34027 -0.09184 0.33703 -0.10104 0.33565 C -0.11441 0.33102 -0.09826 0.33796 -0.10816 0.3294 C -0.11146 0.32616 -0.11753 0.3257 -0.12118 0.32316 C -0.13194 0.31529 -0.11285 0.32547 -0.13403 0.31529 C -0.13542 0.3146 -0.13628 0.31275 -0.1375 0.31182 C -0.13889 0.31066 -0.13976 0.30974 -0.14115 0.30904 C -0.14566 0.30696 -0.15087 0.30719 -0.15521 0.30396 C -0.16163 0.29979 -0.16389 0.29771 -0.1717 0.29632 C -0.17743 0.291 -0.18351 0.28684 -0.18941 0.28221 C -0.19583 0.27735 -0.19531 0.27365 -0.20347 0.27134 C -0.20729 0.26625 -0.21181 0.25815 -0.21632 0.25399 C -0.21719 0.25214 -0.21753 0.24913 -0.21875 0.24751 C -0.22083 0.24497 -0.22587 0.24127 -0.22587 0.24127 C -0.22882 0.23525 -0.23524 0.22438 -0.23524 0.22438 C -0.23733 0.21328 -0.2434 0.20241 -0.24931 0.19454 C -0.25156 0.18621 -0.25729 0.17372 -0.26111 0.16632 C -0.26285 0.15684 -0.26597 0.14851 -0.2684 0.13972 C -0.27153 0.10433 -0.27865 0.0569 -0.26354 0.02521 C -0.2599 0.00625 -0.24618 -0.0148 -0.23403 -0.02498 C -0.22951 -0.02892 -0.22726 -0.03354 -0.22222 -0.03609 C -0.21701 -0.04071 -0.21076 -0.04488 -0.20469 -0.04696 C -0.1941 -0.05714 -0.19896 -0.05459 -0.19167 -0.05806 C -0.18715 -0.06384 -0.18177 -0.06616 -0.17639 -0.07032 C -0.16458 -0.08027 -0.1526 -0.09669 -0.13889 -0.10039 C -0.13368 -0.10479 -0.1276 -0.10618 -0.12222 -0.10965 C -0.11354 -0.11543 -0.10417 -0.12075 -0.09635 -0.12861 C -0.0901 -0.14157 -0.07778 -0.14781 -0.07049 -0.15961 C -0.06181 -0.17372 -0.05955 -0.19153 -0.05521 -0.20819 C -0.05746 -0.25445 -0.05191 -0.25191 -0.06823 -0.27874 C -0.07674 -0.29285 -0.06996 -0.28915 -0.08108 -0.29146 C -0.08889 -0.29678 -0.09618 -0.30187 -0.10469 -0.30396 C -0.11007 -0.30743 -0.11285 -0.31043 -0.11875 -0.31205 C -0.1283 -0.31807 -0.13646 -0.3213 -0.14705 -0.32292 C -0.17413 -0.33542 -0.14462 -0.32223 -0.22465 -0.32593 C -0.24045 -0.32686 -0.25608 -0.3294 -0.27187 -0.33056 C -0.27431 -0.33195 -0.27726 -0.33218 -0.27986 -0.3338 C -0.28889 -0.33981 -0.28038 -0.3375 -0.28941 -0.34143 C -0.3 -0.34629 -0.31042 -0.35138 -0.32118 -0.35415 C -0.32882 -0.35901 -0.33767 -0.36364 -0.34601 -0.36664 C -0.35 -0.36826 -0.35486 -0.36849 -0.35885 -0.37127 C -0.36996 -0.3789 -0.37691 -0.3907 -0.38715 -0.39949 C -0.3908 -0.40666 -0.39323 -0.41383 -0.39878 -0.41846 C -0.40312 -0.42702 -0.40521 -0.42887 -0.41059 -0.43581 C -0.41354 -0.4439 -0.41667 -0.45038 -0.41875 -0.45917 C -0.41944 -0.46218 -0.42118 -0.46842 -0.42118 -0.46842 C -0.42187 -0.48577 -0.42344 -0.50312 -0.42344 -0.52024 " pathEditMode="relative" ptsTypes="fffffffffffffffffffffffffffffffffffffffffffffffffffffffffffffffffffffffffffffffffffffffffffffffffffffffffffffffffffffffffffffffffffffffffffffffffffffffA">
                                      <p:cBhvr>
                                        <p:cTn id="29" dur="5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7" grpId="1" animBg="1"/>
      <p:bldP spid="20489" grpId="0" animBg="1"/>
      <p:bldP spid="20491" grpId="0"/>
      <p:bldP spid="204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FF3300"/>
                </a:solidFill>
                <a:latin typeface="Cataneo BT" pitchFamily="66" charset="0"/>
              </a:rPr>
              <a:t>Цель:</a:t>
            </a:r>
            <a:r>
              <a:rPr lang="ru-RU" sz="2800">
                <a:latin typeface="Cataneo BT" pitchFamily="66" charset="0"/>
              </a:rPr>
              <a:t> </a:t>
            </a:r>
            <a:r>
              <a:rPr lang="ru-RU" sz="2800">
                <a:solidFill>
                  <a:schemeClr val="accent2"/>
                </a:solidFill>
                <a:latin typeface="Cataneo BT" pitchFamily="66" charset="0"/>
              </a:rPr>
              <a:t>Учить детей запоминать предметы, развивать зрительную память и мышление.</a:t>
            </a:r>
          </a:p>
        </p:txBody>
      </p:sp>
      <p:pic>
        <p:nvPicPr>
          <p:cNvPr id="21508" name="Picture 4" descr="img2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943100"/>
            <a:ext cx="3603625" cy="491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Oval 5"/>
          <p:cNvSpPr>
            <a:spLocks noChangeArrowheads="1"/>
          </p:cNvSpPr>
          <p:nvPr/>
        </p:nvSpPr>
        <p:spPr bwMode="auto">
          <a:xfrm rot="6542101">
            <a:off x="5066506" y="3294857"/>
            <a:ext cx="1019175" cy="2008188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 rot="9157180">
            <a:off x="4356100" y="4005263"/>
            <a:ext cx="1019175" cy="2008187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 rot="2193231">
            <a:off x="3132138" y="3932238"/>
            <a:ext cx="1019175" cy="2008187"/>
          </a:xfrm>
          <a:prstGeom prst="ellipse">
            <a:avLst/>
          </a:prstGeom>
          <a:solidFill>
            <a:srgbClr val="0BAFF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3924300" y="3429000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 rot="-3329488">
            <a:off x="2918619" y="4793456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0">
                <a:solidFill>
                  <a:schemeClr val="bg1"/>
                </a:solidFill>
                <a:latin typeface="Arial" charset="0"/>
              </a:rPr>
              <a:t>нелепицы</a:t>
            </a:r>
          </a:p>
        </p:txBody>
      </p:sp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 rot="-278810">
            <a:off x="1547813" y="0"/>
            <a:ext cx="5903912" cy="1725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616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Лепесток лети-лети 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игру нам принеси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656 0.00301 -0.04201 0.00255 -0.07291 0.00162 C -0.08628 -0.00578 -0.06996 0.00231 -0.09288 -0.00301 C -0.09757 -0.00416 -0.10243 -0.00879 -0.10694 -0.01087 C -0.11284 -0.01342 -0.11597 -0.01157 -0.12239 -0.01573 C -0.12604 -0.01804 -0.13038 -0.02174 -0.13402 -0.02359 C -0.13663 -0.02498 -0.14236 -0.0266 -0.14236 -0.0266 C -0.14357 -0.02776 -0.14479 -0.02845 -0.14583 -0.02984 C -0.14687 -0.03123 -0.14722 -0.03331 -0.14826 -0.03447 C -0.1552 -0.0421 -0.16545 -0.0458 -0.1717 -0.05482 C -0.18559 -0.07472 -0.17482 -0.06408 -0.1835 -0.07217 C -0.1842 -0.07379 -0.18489 -0.07541 -0.18576 -0.0768 C -0.18732 -0.07911 -0.18923 -0.08073 -0.19062 -0.08304 C -0.19409 -0.08906 -0.19618 -0.09577 -0.2 -0.10178 C -0.20277 -0.11312 -0.19895 -0.09993 -0.20468 -0.11126 C -0.20833 -0.11844 -0.21059 -0.12723 -0.21406 -0.13486 C -0.21562 -0.14319 -0.21892 -0.15013 -0.22118 -0.15822 C -0.22343 -0.16678 -0.22395 -0.17372 -0.22708 -0.18182 C -0.22847 -0.19801 -0.2309 -0.21466 -0.23402 -0.23039 C -0.2335 -0.25815 -0.24079 -0.31251 -0.22118 -0.33865 C -0.21961 -0.34444 -0.21649 -0.34744 -0.21406 -0.35276 C -0.20572 -0.37081 -0.20243 -0.37775 -0.18941 -0.38862 C -0.1809 -0.39579 -0.18836 -0.39186 -0.18107 -0.3951 C -0.17482 -0.40342 -0.17343 -0.40018 -0.16701 -0.40597 C -0.15816 -0.41383 -0.14843 -0.42123 -0.13993 -0.42956 C -0.13854 -0.43095 -0.13784 -0.43303 -0.13645 -0.43419 C -0.13194 -0.43766 -0.12517 -0.43858 -0.11996 -0.44043 C -0.10798 -0.45154 -0.09027 -0.45177 -0.07638 -0.45293 C -0.05798 -0.45246 -0.03958 -0.45246 -0.02118 -0.45154 C -0.01632 -0.45131 -0.01267 -0.44575 -0.00937 -0.44205 C -0.00416 -0.43604 0.00018 -0.43488 0.00469 -0.42632 C 0.00747 -0.421 0.00886 -0.4173 0.01303 -0.41383 C 0.01615 -0.40736 0.01632 -0.40157 0.01997 -0.3951 C 0.02101 -0.38654 0.02205 -0.38214 0.02483 -0.37451 C 0.02553 -0.37081 0.02709 -0.36734 0.02709 -0.36364 C 0.02605 -0.28314 0.03334 -0.30465 0.01528 -0.2681 C 0.01112 -0.25977 0.01563 -0.26301 0.00938 -0.26024 C -0.00034 -0.25006 -0.01024 -0.24335 -0.02239 -0.23988 C -0.04583 -0.22369 -0.07569 -0.22878 -0.1 -0.24127 C -0.10659 -0.24821 -0.11267 -0.25214 -0.11875 -0.26024 C -0.12048 -0.26717 -0.12187 -0.27203 -0.12586 -0.27735 C -0.12934 -0.291 -0.12968 -0.30581 -0.13281 -0.31968 C -0.13437 -0.35184 -0.13524 -0.35716 -0.13281 -0.39648 C -0.13263 -0.40018 -0.11909 -0.43118 -0.11649 -0.43581 C -0.11319 -0.4483 -0.09982 -0.46912 -0.09166 -0.47652 C -0.08715 -0.48577 -0.09218 -0.47768 -0.08576 -0.48277 C -0.07795 -0.48901 -0.07187 -0.49734 -0.06354 -0.5015 C -0.05781 -0.50752 -0.05295 -0.50752 -0.04583 -0.50937 C -0.0217 -0.52602 0.00573 -0.53088 0.03178 -0.54083 C 0.04931 -0.54754 0.06528 -0.55864 0.08351 -0.56118 C 0.09011 -0.56419 0.09584 -0.56766 0.10243 -0.57067 C 0.25782 -0.56882 0.31702 -0.60074 0.42362 -0.55332 C 0.42865 -0.54869 0.43559 -0.54476 0.44011 -0.53921 C 0.45226 -0.5244 0.45973 -0.50567 0.46823 -0.48739 C 0.4698 -0.4793 0.47223 -0.47213 0.47414 -0.46403 C 0.47483 -0.46079 0.47657 -0.45454 0.47657 -0.45454 C 0.47691 -0.45131 0.47691 -0.44807 0.47761 -0.44506 C 0.47813 -0.44321 0.47969 -0.44228 0.48004 -0.44043 C 0.48091 -0.43696 0.48073 -0.43326 0.48125 -0.42956 C 0.48143 -0.42794 0.48212 -0.42632 0.48247 -0.4247 C 0.48108 -0.36687 0.48889 -0.32038 0.46233 -0.27735 C 0.46077 -0.27018 0.45625 -0.26625 0.45296 -0.26024 C 0.44202 -0.24034 0.4224 -0.23248 0.40469 -0.23039 C 0.35226 -0.21096 0.36615 -0.22322 0.26719 -0.22739 C 0.25087 -0.23317 0.23351 -0.24312 0.22118 -0.25862 C 0.22049 -0.2607 0.21997 -0.26301 0.21893 -0.26486 C 0.21806 -0.26625 0.21615 -0.26648 0.21528 -0.2681 C 0.20886 -0.28036 0.20643 -0.29655 0.20243 -0.31043 C 0.20313 -0.33449 0.2033 -0.35855 0.20469 -0.38237 C 0.20487 -0.38469 0.20643 -0.38654 0.20712 -0.38862 C 0.20764 -0.39024 0.20799 -0.39186 0.20834 -0.39348 C 0.2099 -0.39926 0.21094 -0.40504 0.21303 -0.41059 C 0.22188 -0.43465 0.23594 -0.46727 0.25296 -0.48115 C 0.25938 -0.48647 0.26025 -0.4904 0.26823 -0.49225 C 0.27223 -0.49549 0.27553 -0.49688 0.28004 -0.4985 C 0.29914 -0.51515 0.32587 -0.5133 0.34705 -0.51423 C 0.36233 -0.51307 0.37778 -0.51237 0.39306 -0.51099 C 0.40782 -0.5096 0.42049 -0.49757 0.43299 -0.48901 C 0.43959 -0.47791 0.45 -0.4712 0.4566 -0.45917 C 0.4632 -0.44737 0.46841 -0.43465 0.47535 -0.42332 C 0.47691 -0.41453 0.48125 -0.41013 0.48473 -0.40273 C 0.48664 -0.3988 0.48785 -0.3944 0.48941 -0.39024 C 0.4908 -0.3863 0.4908 -0.38191 0.49184 -0.37775 C 0.49393 -0.36988 0.49584 -0.36202 0.49775 -0.35415 C 0.49914 -0.32639 0.50139 -0.30025 0.50243 -0.27273 C 0.50226 -0.26209 0.51146 -0.06061 0.48473 0.00787 C 0.48316 0.02637 0.48091 0.0502 0.47292 0.06593 C 0.47171 0.07703 0.46789 0.0849 0.46598 0.09554 C 0.46372 0.10757 0.46719 0.10271 0.46129 0.10826 C 0.45973 0.12376 0.45382 0.13671 0.4507 0.15198 C 0.44809 0.16516 0.44358 0.18945 0.43768 0.20056 C 0.43698 0.20426 0.43698 0.20842 0.43542 0.21166 C 0.42917 0.22392 0.43403 0.20888 0.42952 0.22114 C 0.429 0.22253 0.429 0.22438 0.4283 0.22577 C 0.42743 0.22762 0.4257 0.22855 0.42483 0.2304 C 0.42084 0.23849 0.41928 0.25214 0.41181 0.25561 C 0.40921 0.26556 0.40313 0.2762 0.39653 0.28221 C 0.39462 0.28961 0.39202 0.29679 0.38716 0.30095 C 0.38577 0.30604 0.38716 0.30558 0.38473 0.30558 " pathEditMode="relative" ptsTypes="ffffffffffffffffffffffffffffffffffffffffffffffffffff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656 0.00301 -0.04201 0.00255 -0.07291 0.00162 C -0.08628 -0.00578 -0.06996 0.00231 -0.09288 -0.00301 C -0.09757 -0.00416 -0.10243 -0.00879 -0.10694 -0.01087 C -0.11284 -0.01342 -0.11597 -0.01157 -0.12239 -0.01573 C -0.12604 -0.01804 -0.13038 -0.02174 -0.13402 -0.02359 C -0.13663 -0.02498 -0.14236 -0.0266 -0.14236 -0.0266 C -0.14357 -0.02776 -0.14479 -0.02845 -0.14583 -0.02984 C -0.14687 -0.03123 -0.14722 -0.03331 -0.14826 -0.03447 C -0.1552 -0.0421 -0.16545 -0.0458 -0.1717 -0.05482 C -0.18559 -0.07472 -0.17482 -0.06408 -0.1835 -0.07217 C -0.1842 -0.07379 -0.18489 -0.07541 -0.18576 -0.0768 C -0.18732 -0.07911 -0.18923 -0.08073 -0.19062 -0.08304 C -0.19409 -0.08906 -0.19618 -0.09577 -0.2 -0.10178 C -0.20277 -0.11312 -0.19895 -0.09993 -0.20468 -0.11126 C -0.20833 -0.11844 -0.21059 -0.12723 -0.21406 -0.13486 C -0.21562 -0.14319 -0.21892 -0.15013 -0.22118 -0.15822 C -0.22343 -0.16678 -0.22395 -0.17372 -0.22708 -0.18182 C -0.22847 -0.19801 -0.2309 -0.21466 -0.23402 -0.23039 C -0.2335 -0.25815 -0.24079 -0.31251 -0.22118 -0.33865 C -0.21961 -0.34444 -0.21649 -0.34744 -0.21406 -0.35276 C -0.20572 -0.37081 -0.20243 -0.37775 -0.18941 -0.38862 C -0.1809 -0.39579 -0.18836 -0.39186 -0.18107 -0.3951 C -0.17482 -0.40342 -0.17343 -0.40018 -0.16701 -0.40597 C -0.15816 -0.41383 -0.14843 -0.42123 -0.13993 -0.42956 C -0.13854 -0.43095 -0.13784 -0.43303 -0.13645 -0.43419 C -0.13194 -0.43766 -0.12517 -0.43858 -0.11996 -0.44043 C -0.10798 -0.45154 -0.09027 -0.45177 -0.07638 -0.45293 C -0.05798 -0.45246 -0.03958 -0.45246 -0.02118 -0.45154 C -0.01632 -0.45131 -0.01267 -0.44575 -0.00937 -0.44205 C -0.00416 -0.43604 0.00018 -0.43488 0.00469 -0.42632 C 0.00747 -0.421 0.00886 -0.4173 0.01303 -0.41383 C 0.01615 -0.40736 0.01632 -0.40157 0.01997 -0.3951 C 0.02101 -0.38654 0.02205 -0.38214 0.02483 -0.37451 C 0.02553 -0.37081 0.02709 -0.36734 0.02709 -0.36364 C 0.02605 -0.28314 0.03334 -0.30465 0.01528 -0.2681 C 0.01112 -0.25977 0.01563 -0.26301 0.00938 -0.26024 C -0.00034 -0.25006 -0.01024 -0.24335 -0.02239 -0.23988 C -0.04583 -0.22369 -0.07569 -0.22878 -0.1 -0.24127 C -0.10659 -0.24821 -0.11267 -0.25214 -0.11875 -0.26024 C -0.12048 -0.26717 -0.12187 -0.27203 -0.12586 -0.27735 C -0.12934 -0.291 -0.12968 -0.30581 -0.13281 -0.31968 C -0.13437 -0.35184 -0.13524 -0.35716 -0.13281 -0.39648 C -0.13263 -0.40018 -0.11909 -0.43118 -0.11649 -0.43581 C -0.11319 -0.4483 -0.09982 -0.46912 -0.09166 -0.47652 C -0.08715 -0.48577 -0.09218 -0.47768 -0.08576 -0.48277 C -0.07795 -0.48901 -0.07187 -0.49734 -0.06354 -0.5015 C -0.05781 -0.50752 -0.05295 -0.50752 -0.04583 -0.50937 C -0.0217 -0.52602 0.00573 -0.53088 0.03178 -0.54083 C 0.04931 -0.54754 0.06528 -0.55864 0.08351 -0.56118 C 0.09011 -0.56419 0.09584 -0.56766 0.10243 -0.57067 C 0.25782 -0.56882 0.31702 -0.60074 0.42362 -0.55332 C 0.42865 -0.54869 0.43559 -0.54476 0.44011 -0.53921 C 0.45226 -0.5244 0.45973 -0.50567 0.46823 -0.48739 C 0.4698 -0.4793 0.47223 -0.47213 0.47414 -0.46403 C 0.47483 -0.46079 0.47657 -0.45454 0.47657 -0.45454 C 0.47691 -0.45131 0.47691 -0.44807 0.47761 -0.44506 C 0.47813 -0.44321 0.47969 -0.44228 0.48004 -0.44043 C 0.48091 -0.43696 0.48073 -0.43326 0.48125 -0.42956 C 0.48143 -0.42794 0.48212 -0.42632 0.48247 -0.4247 C 0.48108 -0.36687 0.48889 -0.32038 0.46233 -0.27735 C 0.46077 -0.27018 0.45625 -0.26625 0.45296 -0.26024 C 0.44202 -0.24034 0.4224 -0.23248 0.40469 -0.23039 C 0.35226 -0.21096 0.36615 -0.22322 0.26719 -0.22739 C 0.25087 -0.23317 0.23351 -0.24312 0.22118 -0.25862 C 0.22049 -0.2607 0.21997 -0.26301 0.21893 -0.26486 C 0.21806 -0.26625 0.21615 -0.26648 0.21528 -0.2681 C 0.20886 -0.28036 0.20643 -0.29655 0.20243 -0.31043 C 0.20313 -0.33449 0.2033 -0.35855 0.20469 -0.38237 C 0.20487 -0.38469 0.20643 -0.38654 0.20712 -0.38862 C 0.20764 -0.39024 0.20799 -0.39186 0.20834 -0.39348 C 0.2099 -0.39926 0.21094 -0.40504 0.21303 -0.41059 C 0.22188 -0.43465 0.23594 -0.46727 0.25296 -0.48115 C 0.25938 -0.48647 0.26025 -0.4904 0.26823 -0.49225 C 0.27223 -0.49549 0.27553 -0.49688 0.28004 -0.4985 C 0.29914 -0.51515 0.32587 -0.5133 0.34705 -0.51423 C 0.36233 -0.51307 0.37778 -0.51237 0.39306 -0.51099 C 0.40782 -0.5096 0.42049 -0.49757 0.43299 -0.48901 C 0.43959 -0.47791 0.45 -0.4712 0.4566 -0.45917 C 0.4632 -0.44737 0.46841 -0.43465 0.47535 -0.42332 C 0.47691 -0.41453 0.48125 -0.41013 0.48473 -0.40273 C 0.48664 -0.3988 0.48785 -0.3944 0.48941 -0.39024 C 0.4908 -0.3863 0.4908 -0.38191 0.49184 -0.37775 C 0.49393 -0.36988 0.49584 -0.36202 0.49775 -0.35415 C 0.49914 -0.32639 0.50139 -0.30025 0.50243 -0.27273 C 0.50226 -0.26209 0.51146 -0.06061 0.48473 0.00787 C 0.48316 0.02637 0.48091 0.0502 0.47292 0.06593 C 0.47171 0.07703 0.46789 0.0849 0.46598 0.09554 C 0.46372 0.10757 0.46719 0.10271 0.46129 0.10826 C 0.45973 0.12376 0.45382 0.13671 0.4507 0.15198 C 0.44809 0.16516 0.44358 0.18945 0.43768 0.20056 C 0.43698 0.20426 0.43698 0.20842 0.43542 0.21166 C 0.42917 0.22392 0.43403 0.20888 0.42952 0.22114 C 0.429 0.22253 0.429 0.22438 0.4283 0.22577 C 0.42743 0.22762 0.4257 0.22855 0.42483 0.2304 C 0.42084 0.23849 0.41928 0.25214 0.41181 0.25561 C 0.40921 0.26556 0.40313 0.2762 0.39653 0.28221 C 0.39462 0.28961 0.39202 0.29679 0.38716 0.30095 C 0.38577 0.30604 0.38716 0.30558 0.38473 0.30558 " pathEditMode="relative" ptsTypes="ffffffffffffffffffffffffffffffffffffffffffffff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 animBg="1"/>
      <p:bldP spid="22535" grpId="1" animBg="1"/>
      <p:bldP spid="22535" grpId="2" animBg="1"/>
      <p:bldP spid="22537" grpId="0" animBg="1"/>
      <p:bldP spid="22539" grpId="0"/>
      <p:bldP spid="22539" grpId="1"/>
      <p:bldP spid="225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ru-RU" sz="2800" b="1">
                <a:solidFill>
                  <a:srgbClr val="FF3300"/>
                </a:solidFill>
                <a:latin typeface="Cataneo BT" pitchFamily="66" charset="0"/>
              </a:rPr>
              <a:t>Цель: </a:t>
            </a:r>
            <a:r>
              <a:rPr lang="ru-RU" sz="2800">
                <a:solidFill>
                  <a:schemeClr val="accent2"/>
                </a:solidFill>
                <a:latin typeface="Cataneo BT" pitchFamily="66" charset="0"/>
              </a:rPr>
              <a:t>Учить детей различать неправильные сюжеты. 	Развивать логическое мышление, развитие 	речи, умение рассуждать.</a:t>
            </a:r>
          </a:p>
        </p:txBody>
      </p:sp>
      <p:pic>
        <p:nvPicPr>
          <p:cNvPr id="23557" name="Picture 5" descr="img2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844675"/>
            <a:ext cx="6337300" cy="4535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Oval 5"/>
          <p:cNvSpPr>
            <a:spLocks noChangeArrowheads="1"/>
          </p:cNvSpPr>
          <p:nvPr/>
        </p:nvSpPr>
        <p:spPr bwMode="auto">
          <a:xfrm rot="6542101">
            <a:off x="4995069" y="3366294"/>
            <a:ext cx="1019175" cy="2008187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 rot="9157180">
            <a:off x="4284663" y="4076700"/>
            <a:ext cx="1019175" cy="2008188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852863" y="3500438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 rot="4088443">
            <a:off x="4108451" y="4973637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0">
                <a:solidFill>
                  <a:schemeClr val="bg1"/>
                </a:solidFill>
                <a:latin typeface="Arial" charset="0"/>
              </a:rPr>
              <a:t>4 лишний</a:t>
            </a:r>
          </a:p>
        </p:txBody>
      </p:sp>
      <p:sp>
        <p:nvSpPr>
          <p:cNvPr id="24588" name="WordArt 12"/>
          <p:cNvSpPr>
            <a:spLocks noChangeArrowheads="1" noChangeShapeType="1" noTextEdit="1"/>
          </p:cNvSpPr>
          <p:nvPr/>
        </p:nvSpPr>
        <p:spPr bwMode="auto">
          <a:xfrm rot="-278810">
            <a:off x="1476375" y="0"/>
            <a:ext cx="5903913" cy="1725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616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Лепесток лети-лети 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игру нам принеси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0.00786 -0.00347 0.01689 -0.00677 0.02359 C -0.01007 0.04302 -0.0059 0.02082 -0.01059 0.03747 C -0.01371 0.04996 -0.01476 0.06246 -0.01996 0.07379 C -0.02413 0.08327 -0.03021 0.09276 -0.03524 0.10201 C -0.03941 0.10965 -0.04201 0.12005 -0.04809 0.12514 C -0.0526 0.13463 -0.05798 0.14087 -0.06441 0.14712 C -0.06805 0.15452 -0.07239 0.15799 -0.07864 0.15984 C -0.08663 0.16701 -0.09496 0.17372 -0.1033 0.18043 C -0.11007 0.18598 -0.11614 0.19292 -0.12326 0.19732 C -0.1316 0.20865 -0.14358 0.21374 -0.15295 0.22253 C -0.16406 0.2334 -0.17691 0.24659 -0.19045 0.24913 C -0.19809 0.25399 -0.20295 0.25422 -0.21163 0.25561 C -0.24566 0.25422 -0.28298 0.26972 -0.31389 0.25098 C -0.32535 0.24381 -0.33437 0.23803 -0.3434 0.22577 C -0.34739 0.22068 -0.35278 0.20865 -0.35278 0.20865 C -0.35486 0.19963 -0.35972 0.19547 -0.36354 0.18829 C -0.36875 0.17812 -0.37274 0.16701 -0.38108 0.16146 C -0.38559 0.15244 -0.38594 0.14457 -0.39271 0.1381 C -0.39635 0.13023 -0.39913 0.11959 -0.40451 0.1145 C -0.40798 0.10224 -0.41528 0.09484 -0.42101 0.08466 C -0.42205 0.08073 -0.42239 0.07541 -0.42448 0.07217 C -0.42656 0.0687 -0.4316 0.06246 -0.4316 0.06246 C -0.43298 0.05714 -0.43976 0.04858 -0.43976 0.04858 C -0.44219 0.03632 -0.44913 0.0273 -0.45278 0.01573 C -0.45538 0.0074 -0.45555 -0.00116 -0.45868 -0.00925 C -0.45989 -0.01666 -0.46198 -0.02383 -0.46337 -0.03123 C -0.4651 -0.04048 -0.46545 -0.0502 -0.46684 -0.05945 C -0.46614 -0.10849 -0.47101 -0.13671 -0.45382 -0.17395 C -0.45208 -0.18136 -0.44861 -0.18575 -0.44444 -0.19107 C -0.43837 -0.20726 -0.43055 -0.22392 -0.42101 -0.23664 C -0.41788 -0.24821 -0.41319 -0.25492 -0.40573 -0.26162 C -0.40121 -0.26579 -0.39774 -0.2718 -0.39271 -0.27435 C -0.38403 -0.27874 -0.37483 -0.28499 -0.36562 -0.28684 C -0.35989 -0.288 -0.35382 -0.28846 -0.34809 -0.28985 C -0.34566 -0.29031 -0.3434 -0.291 -0.34097 -0.29146 C -0.3217 -0.30488 -0.26649 -0.2947 -0.26337 -0.2947 C -0.25434 -0.28846 -0.24392 -0.28614 -0.23524 -0.27897 C -0.2276 -0.27273 -0.22153 -0.26463 -0.21406 -0.25862 C -0.21215 -0.25445 -0.20885 -0.25168 -0.20694 -0.24751 C -0.20486 -0.24266 -0.20503 -0.23595 -0.20226 -0.23202 C -0.19496 -0.22207 -0.19288 -0.21097 -0.18819 -0.19894 C -0.1868 -0.19015 -0.18507 -0.18112 -0.18351 -0.17233 C -0.18298 -0.16447 -0.18229 -0.1566 -0.18229 -0.14874 C -0.18246 -0.11057 -0.18368 -0.07264 -0.18472 -0.03447 C -0.18489 -0.02707 -0.18889 -0.02313 -0.19167 -0.01712 C -0.19583 -0.00694 -0.19948 0.00393 -0.20347 0.01411 C -0.20625 0.02128 -0.21163 0.02683 -0.2151 0.03285 C -0.21979 0.04141 -0.22274 0.05043 -0.22917 0.05644 C -0.23229 0.06477 -0.23559 0.0724 -0.24219 0.07518 C -0.24566 0.08235 -0.2559 0.08952 -0.26233 0.0923 C -0.28368 0.09206 -0.30538 0.09183 -0.32708 0.09091 C -0.33368 0.09068 -0.3434 0.08166 -0.35035 0.07842 C -0.3533 0.0724 -0.36094 0.06246 -0.36094 0.06246 C -0.3625 0.05436 -0.36545 0.04719 -0.36823 0.03932 C -0.37031 0.03238 -0.37066 0.02544 -0.37396 0.01897 C -0.37517 0.00555 -0.37899 -0.00416 -0.38212 -0.01712 C -0.38455 -0.0273 -0.3842 -0.03285 -0.38559 -0.04233 C -0.3868 -0.05066 -0.38698 -0.04742 -0.38923 -0.05644 C -0.39271 -0.06986 -0.39462 -0.08466 -0.39618 -0.09877 C -0.39583 -0.1145 -0.39983 -0.15545 -0.39045 -0.1758 C -0.38906 -0.18459 -0.38715 -0.1913 -0.38333 -0.19894 C -0.38177 -0.20703 -0.38125 -0.20865 -0.37743 -0.21467 C -0.37465 -0.21929 -0.36927 -0.22878 -0.36927 -0.22878 C -0.36788 -0.2371 -0.36545 -0.23988 -0.36094 -0.24613 C -0.35625 -0.25954 -0.34861 -0.27041 -0.34097 -0.28059 C -0.33194 -0.29285 -0.34635 -0.27712 -0.33507 -0.28985 C -0.33108 -0.2947 -0.32569 -0.29679 -0.32101 -0.30095 C -0.31441 -0.30696 -0.30833 -0.31645 -0.30104 -0.32131 C -0.29219 -0.32709 -0.28385 -0.33449 -0.275 -0.34004 C -0.26927 -0.34768 -0.26128 -0.35323 -0.25399 -0.35739 C -0.24861 -0.36433 -0.24184 -0.36803 -0.23524 -0.3715 C -0.22552 -0.37636 -0.21701 -0.38284 -0.20694 -0.38561 C -0.19896 -0.39186 -0.18958 -0.39394 -0.1809 -0.3981 C -0.16753 -0.40458 -0.15486 -0.41198 -0.14097 -0.41684 C -0.13403 -0.42332 -0.14149 -0.4173 -0.13038 -0.4217 C -0.12378 -0.42424 -0.11684 -0.42771 -0.11042 -0.43095 C -0.0993 -0.4365 -0.08333 -0.43465 -0.07153 -0.43581 C -0.0526 -0.44344 -0.05104 -0.44367 -0.02569 -0.44506 C -0.0217 -0.44552 -0.01805 -0.44668 -0.01406 -0.44668 C 0.04531 -0.44668 0.10452 -0.44622 0.16372 -0.44506 C 0.17118 -0.44483 0.17795 -0.43882 0.1849 -0.43581 C 0.20139 -0.42841 0.21667 -0.41915 0.23195 -0.40759 C 0.24149 -0.40042 0.24965 -0.38862 0.26024 -0.38399 C 0.26233 -0.38191 0.26632 -0.38122 0.26702 -0.37775 C 0.26788 -0.37405 0.2684 -0.37011 0.26962 -0.36664 C 0.2717 -0.3604 0.27622 -0.356 0.27778 -0.34953 C 0.28056 -0.33819 0.27882 -0.34282 0.28247 -0.33542 C 0.28611 -0.31483 0.2941 -0.29401 0.30365 -0.27735 C 0.30504 -0.27041 0.3059 -0.26486 0.30833 -0.25862 C 0.3092 -0.25191 0.31059 -0.24613 0.31198 -0.23965 C 0.31285 -0.22993 0.31354 -0.22484 0.31528 -0.21629 C 0.31667 -0.20588 0.31667 -0.19477 0.3191 -0.18483 C 0.31945 -0.14041 0.3191 -0.096 0.31997 -0.05159 C 0.31997 -0.04835 0.3224 -0.04233 0.3224 -0.04233 C 0.32431 -0.02799 0.32743 -0.01434 0.32969 0 C 0.33177 0.0303 0.32847 0.03262 0.34358 0.04719 C 0.34479 0.05112 0.34705 0.05945 0.34827 0.06246 C 0.34913 0.06454 0.35087 0.06593 0.35191 0.06754 C 0.35278 0.06893 0.35365 0.07032 0.35434 0.07217 C 0.35764 0.08073 0.35903 0.09021 0.36233 0.09877 C 0.36597 0.1071 0.37031 0.11566 0.37535 0.12214 C 0.38056 0.13602 0.38837 0.14111 0.39896 0.14596 C 0.40313 0.14758 0.41198 0.14897 0.41198 0.14897 C 0.4191 0.15568 0.4257 0.15892 0.43438 0.16146 C 0.44028 0.16956 0.44358 0.16979 0.45191 0.17233 C 0.45608 0.17395 0.45938 0.17696 0.46372 0.17881 C 0.47031 0.18135 0.47031 0.18066 0.47899 0.18182 C 0.48767 0.18413 0.49236 0.18668 0.50122 0.18668 " pathEditMode="relative" ptsTypes="ffffffffffffffffffffffffffffffffffffffffffffffffffffffffffffffffffffffffffffffffffffffffffffffffffffffffffffA">
                                      <p:cBhvr>
                                        <p:cTn id="21" dur="5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0.00786 -0.00347 0.01689 -0.00677 0.02359 C -0.01007 0.04302 -0.0059 0.02082 -0.01059 0.03747 C -0.01371 0.04996 -0.01476 0.06246 -0.01996 0.07379 C -0.02413 0.08327 -0.03021 0.09276 -0.03524 0.10201 C -0.03941 0.10965 -0.04201 0.12005 -0.04809 0.12514 C -0.0526 0.13463 -0.05798 0.14087 -0.06441 0.14712 C -0.06805 0.15452 -0.07239 0.15799 -0.07864 0.15984 C -0.08663 0.16701 -0.09496 0.17372 -0.1033 0.18043 C -0.11007 0.18598 -0.11614 0.19292 -0.12326 0.19732 C -0.1316 0.20865 -0.14358 0.21374 -0.15295 0.22253 C -0.16406 0.2334 -0.17691 0.24659 -0.19045 0.24913 C -0.19809 0.25399 -0.20295 0.25422 -0.21163 0.25561 C -0.24566 0.25422 -0.28298 0.26972 -0.31389 0.25098 C -0.32535 0.24381 -0.33437 0.23803 -0.3434 0.22577 C -0.34739 0.22068 -0.35278 0.20865 -0.35278 0.20865 C -0.35486 0.19963 -0.35972 0.19547 -0.36354 0.18829 C -0.36875 0.17812 -0.37274 0.16701 -0.38108 0.16146 C -0.38559 0.15244 -0.38594 0.14457 -0.39271 0.1381 C -0.39635 0.13023 -0.39913 0.11959 -0.40451 0.1145 C -0.40798 0.10224 -0.41528 0.09484 -0.42101 0.08466 C -0.42205 0.08073 -0.42239 0.07541 -0.42448 0.07217 C -0.42656 0.0687 -0.4316 0.06246 -0.4316 0.06246 C -0.43298 0.05714 -0.43976 0.04858 -0.43976 0.04858 C -0.44219 0.03632 -0.44913 0.0273 -0.45278 0.01573 C -0.45538 0.0074 -0.45555 -0.00116 -0.45868 -0.00925 C -0.45989 -0.01666 -0.46198 -0.02383 -0.46337 -0.03123 C -0.4651 -0.04048 -0.46545 -0.0502 -0.46684 -0.05945 C -0.46614 -0.10849 -0.47101 -0.13671 -0.45382 -0.17395 C -0.45208 -0.18136 -0.44861 -0.18575 -0.44444 -0.19107 C -0.43837 -0.20726 -0.43055 -0.22392 -0.42101 -0.23664 C -0.41788 -0.24821 -0.41319 -0.25492 -0.40573 -0.26162 C -0.40121 -0.26579 -0.39774 -0.2718 -0.39271 -0.27435 C -0.38403 -0.27874 -0.37483 -0.28499 -0.36562 -0.28684 C -0.35989 -0.288 -0.35382 -0.28846 -0.34809 -0.28985 C -0.34566 -0.29031 -0.3434 -0.291 -0.34097 -0.29146 C -0.3217 -0.30488 -0.26649 -0.2947 -0.26337 -0.2947 C -0.25434 -0.28846 -0.24392 -0.28614 -0.23524 -0.27897 C -0.2276 -0.27273 -0.22153 -0.26463 -0.21406 -0.25862 C -0.21215 -0.25445 -0.20885 -0.25168 -0.20694 -0.24751 C -0.20486 -0.24266 -0.20503 -0.23595 -0.20226 -0.23202 C -0.19496 -0.22207 -0.19288 -0.21097 -0.18819 -0.19894 C -0.1868 -0.19015 -0.18507 -0.18112 -0.18351 -0.17233 C -0.18298 -0.16447 -0.18229 -0.1566 -0.18229 -0.14874 C -0.18246 -0.11057 -0.18368 -0.07264 -0.18472 -0.03447 C -0.18489 -0.02707 -0.18889 -0.02313 -0.19167 -0.01712 C -0.19583 -0.00694 -0.19948 0.00393 -0.20347 0.01411 C -0.20625 0.02128 -0.21163 0.02683 -0.2151 0.03285 C -0.21979 0.04141 -0.22274 0.05043 -0.22917 0.05644 C -0.23229 0.06477 -0.23559 0.0724 -0.24219 0.07518 C -0.24566 0.08235 -0.2559 0.08952 -0.26233 0.0923 C -0.28368 0.09206 -0.30538 0.09183 -0.32708 0.09091 C -0.33368 0.09068 -0.3434 0.08166 -0.35035 0.07842 C -0.3533 0.0724 -0.36094 0.06246 -0.36094 0.06246 C -0.3625 0.05436 -0.36545 0.04719 -0.36823 0.03932 C -0.37031 0.03238 -0.37066 0.02544 -0.37396 0.01897 C -0.37517 0.00555 -0.37899 -0.00416 -0.38212 -0.01712 C -0.38455 -0.0273 -0.3842 -0.03285 -0.38559 -0.04233 C -0.3868 -0.05066 -0.38698 -0.04742 -0.38923 -0.05644 C -0.39271 -0.06986 -0.39462 -0.08466 -0.39618 -0.09877 C -0.39583 -0.1145 -0.39983 -0.15545 -0.39045 -0.1758 C -0.38906 -0.18459 -0.38715 -0.1913 -0.38333 -0.19894 C -0.38177 -0.20703 -0.38125 -0.20865 -0.37743 -0.21467 C -0.37465 -0.21929 -0.36927 -0.22878 -0.36927 -0.22878 C -0.36788 -0.2371 -0.36545 -0.23988 -0.36094 -0.24613 C -0.35625 -0.25954 -0.34861 -0.27041 -0.34097 -0.28059 C -0.33194 -0.29285 -0.34635 -0.27712 -0.33507 -0.28985 C -0.33108 -0.2947 -0.32569 -0.29679 -0.32101 -0.30095 C -0.31441 -0.30696 -0.30833 -0.31645 -0.30104 -0.32131 C -0.29219 -0.32709 -0.28385 -0.33449 -0.275 -0.34004 C -0.26927 -0.34768 -0.26128 -0.35323 -0.25399 -0.35739 C -0.24861 -0.36433 -0.24184 -0.36803 -0.23524 -0.3715 C -0.22552 -0.37636 -0.21701 -0.38284 -0.20694 -0.38561 C -0.19896 -0.39186 -0.18958 -0.39394 -0.1809 -0.3981 C -0.16753 -0.40458 -0.15486 -0.41198 -0.14097 -0.41684 C -0.13403 -0.42332 -0.14149 -0.4173 -0.13038 -0.4217 C -0.12378 -0.42424 -0.11684 -0.42771 -0.11042 -0.43095 C -0.0993 -0.4365 -0.08333 -0.43465 -0.07153 -0.43581 C -0.0526 -0.44344 -0.05104 -0.44367 -0.02569 -0.44506 C -0.0217 -0.44552 -0.01805 -0.44668 -0.01406 -0.44668 C 0.04531 -0.44668 0.10452 -0.44622 0.16372 -0.44506 C 0.17118 -0.44483 0.17795 -0.43882 0.1849 -0.43581 C 0.20139 -0.42841 0.21667 -0.41915 0.23195 -0.40759 C 0.24149 -0.40042 0.24965 -0.38862 0.26024 -0.38399 C 0.26233 -0.38191 0.26632 -0.38122 0.26702 -0.37775 C 0.26788 -0.37405 0.2684 -0.37011 0.26962 -0.36664 C 0.2717 -0.3604 0.27622 -0.356 0.27778 -0.34953 C 0.28056 -0.33819 0.27882 -0.34282 0.28247 -0.33542 C 0.28611 -0.31483 0.2941 -0.29401 0.30365 -0.27735 C 0.30504 -0.27041 0.3059 -0.26486 0.30833 -0.25862 C 0.3092 -0.25191 0.31059 -0.24613 0.31198 -0.23965 C 0.31285 -0.22993 0.31354 -0.22484 0.31528 -0.21629 C 0.31667 -0.20588 0.31667 -0.19477 0.3191 -0.18483 C 0.31945 -0.14041 0.3191 -0.096 0.31997 -0.05159 C 0.31997 -0.04835 0.3224 -0.04233 0.3224 -0.04233 C 0.32431 -0.02799 0.32743 -0.01434 0.32969 0 C 0.33177 0.0303 0.32847 0.03262 0.34358 0.04719 C 0.34479 0.05112 0.34705 0.05945 0.34827 0.06246 C 0.34913 0.06454 0.35087 0.06593 0.35191 0.06754 C 0.35278 0.06893 0.35365 0.07032 0.35434 0.07217 C 0.35764 0.08073 0.35903 0.09021 0.36233 0.09877 C 0.36597 0.1071 0.37031 0.11566 0.37535 0.12214 C 0.38056 0.13602 0.38837 0.14111 0.39896 0.14596 C 0.40313 0.14758 0.41198 0.14897 0.41198 0.14897 C 0.4191 0.15568 0.4257 0.15892 0.43438 0.16146 C 0.44028 0.16956 0.44358 0.16979 0.45191 0.17233 C 0.45608 0.17395 0.45938 0.17696 0.46372 0.17881 C 0.47031 0.18135 0.47031 0.18066 0.47899 0.18182 C 0.48767 0.18413 0.49236 0.18668 0.50122 0.18668 " pathEditMode="relative" ptsTypes="ffffffffffffffffffffffffffffffffffffffffffffffffffffffffffffffffffffffffffffffffffffffffffffffffffffffffffffA">
                                      <p:cBhvr>
                                        <p:cTn id="23" dur="5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2" grpId="1" animBg="1"/>
      <p:bldP spid="24582" grpId="2" animBg="1"/>
      <p:bldP spid="24584" grpId="0" animBg="1"/>
      <p:bldP spid="24586" grpId="0"/>
      <p:bldP spid="24586" grpId="1"/>
      <p:bldP spid="24586" grpId="2"/>
      <p:bldP spid="245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r>
              <a:rPr lang="ru-RU" sz="2800">
                <a:solidFill>
                  <a:srgbClr val="FF3300"/>
                </a:solidFill>
              </a:rPr>
              <a:t>Цель:</a:t>
            </a:r>
            <a:r>
              <a:rPr lang="ru-RU" sz="2800"/>
              <a:t> </a:t>
            </a:r>
            <a:r>
              <a:rPr lang="ru-RU" sz="2800">
                <a:solidFill>
                  <a:schemeClr val="accent2"/>
                </a:solidFill>
              </a:rPr>
              <a:t>Развивать у детей логическое мышление, умение рассуждать, анализировать.</a:t>
            </a:r>
          </a:p>
        </p:txBody>
      </p:sp>
      <p:pic>
        <p:nvPicPr>
          <p:cNvPr id="37893" name="Picture 5" descr="cd373cd1bf2b766a06b9e98242b80017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692150"/>
            <a:ext cx="646113" cy="533400"/>
          </a:xfrm>
          <a:prstGeom prst="rect">
            <a:avLst/>
          </a:prstGeom>
          <a:noFill/>
        </p:spPr>
      </p:pic>
      <p:pic>
        <p:nvPicPr>
          <p:cNvPr id="37894" name="Picture 6" descr="img25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1557338"/>
            <a:ext cx="3122613" cy="2374900"/>
          </a:xfrm>
          <a:prstGeom prst="rect">
            <a:avLst/>
          </a:prstGeom>
          <a:noFill/>
        </p:spPr>
      </p:pic>
      <p:pic>
        <p:nvPicPr>
          <p:cNvPr id="37895" name="Picture 7" descr="img25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8038" y="4076700"/>
            <a:ext cx="3419475" cy="2581275"/>
          </a:xfrm>
          <a:prstGeom prst="rect">
            <a:avLst/>
          </a:prstGeom>
          <a:noFill/>
        </p:spPr>
      </p:pic>
      <p:pic>
        <p:nvPicPr>
          <p:cNvPr id="37896" name="Picture 8" descr="img25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557338"/>
            <a:ext cx="3241675" cy="237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Oval 4"/>
          <p:cNvSpPr>
            <a:spLocks noChangeArrowheads="1"/>
          </p:cNvSpPr>
          <p:nvPr/>
        </p:nvSpPr>
        <p:spPr bwMode="auto">
          <a:xfrm rot="6542101">
            <a:off x="5426869" y="3294857"/>
            <a:ext cx="1019175" cy="2008187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4284663" y="3429000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 rot="1329981">
            <a:off x="5097463" y="411162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0">
                <a:latin typeface="Arial" charset="0"/>
              </a:rPr>
              <a:t>Составь цветок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 rot="-278810">
            <a:off x="1403350" y="0"/>
            <a:ext cx="5903913" cy="1725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616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Лепесток лети-лети 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игру нам принеси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8 -0.07194 C -0.06736 -0.08166 -0.07239 -0.08721 -0.07656 -0.09531 C -0.07934 -0.1078 -0.07969 -0.12029 -0.07378 -0.13139 C -0.07257 -0.14689 -0.07222 -0.15429 -0.06232 -0.16285 C -0.05712 -0.17303 -0.06267 -0.16355 -0.05625 -0.16933 C -0.05191 -0.17303 -0.04809 -0.17812 -0.04323 -0.18159 C -0.04149 -0.18321 -0.03941 -0.18367 -0.03767 -0.18483 C -0.03646 -0.18599 -0.03524 -0.18691 -0.03385 -0.18807 C -0.02969 -0.19663 -0.03403 -0.18992 -0.02673 -0.19408 C -0.02239 -0.19663 -0.01649 -0.20333 -0.01285 -0.2068 C -0.01041 -0.20912 -0.00729 -0.20865 -0.00434 -0.20981 C 0.00677 -0.22022 -0.00035 -0.21513 0.02813 -0.21143 C 0.03594 -0.21051 0.04358 -0.20333 0.05087 -0.20033 C 0.06094 -0.19593 0.07031 -0.19385 0.08143 -0.19292 C 0.0875 -0.1876 0.09375 -0.18645 0.10035 -0.18321 C 0.10504 -0.17881 0.10955 -0.1765 0.11441 -0.17211 C 0.11788 -0.16887 0.12327 -0.17095 0.12743 -0.16933 C 0.14236 -0.16285 0.15764 -0.15915 0.17309 -0.15499 C 0.20903 -0.15753 0.21146 -0.14574 0.22709 -0.16609 C 0.22986 -0.17812 0.22587 -0.16355 0.23212 -0.17373 C 0.23299 -0.17511 0.23229 -0.17743 0.23316 -0.17858 C 0.23455 -0.18182 0.23802 -0.18807 0.23802 -0.18784 C 0.23889 -0.20287 0.23872 -0.20125 0.24011 -0.21444 C 0.24097 -0.22068 0.24254 -0.23341 0.24254 -0.23317 C 0.24097 -0.27204 0.24636 -0.28106 0.23316 -0.30396 C 0.23143 -0.31067 0.22952 -0.3146 0.22622 -0.31946 C 0.22448 -0.32593 0.22396 -0.32987 0.2191 -0.33218 C 0.21684 -0.33519 0.21406 -0.33704 0.21181 -0.34004 C 0.20729 -0.34722 0.20504 -0.35716 0.19792 -0.3604 C 0.19601 -0.36572 0.18594 -0.38353 0.18264 -0.387 C 0.18038 -0.38955 0.17691 -0.38955 0.17448 -0.39163 C 0.17275 -0.39302 0.1717 -0.39626 0.16979 -0.39649 C 0.15382 -0.39834 0.13768 -0.39741 0.12153 -0.39788 C 0.11719 -0.39973 0.11146 -0.40158 0.10729 -0.40412 C 0.09757 -0.4099 0.08941 -0.41569 0.07917 -0.41823 C -0.05191 -0.41707 -0.0375 -0.43095 -0.1033 -0.40898 C -0.11146 -0.40343 -0.12066 -0.40366 -0.12934 -0.39949 C -0.14635 -0.39094 -0.12326 -0.40158 -0.1375 -0.39325 C -0.13871 -0.39232 -0.14062 -0.39232 -0.14201 -0.39163 C -0.14427 -0.3907 -0.14618 -0.38978 -0.14809 -0.38862 C -0.15295 -0.38562 -0.15729 -0.38145 -0.16215 -0.37914 C -0.16788 -0.37174 -0.17587 -0.3685 -0.18212 -0.36179 C -0.18958 -0.34097 -0.17899 -0.36919 -0.18819 -0.35092 C -0.18889 -0.34953 -0.18837 -0.34768 -0.18941 -0.34629 C -0.19323 -0.33727 -0.19392 -0.33657 -0.19844 -0.33056 C -0.20035 -0.32362 -0.20295 -0.31691 -0.20677 -0.31182 C -0.21267 -0.29563 -0.21944 -0.2799 -0.22448 -0.26325 C -0.22725 -0.25422 -0.22847 -0.24428 -0.23038 -0.23503 C -0.23437 -0.21629 -0.23993 -0.19825 -0.24444 -0.17997 C -0.24774 -0.14111 -0.24965 -0.10271 -0.23871 -0.06709 C -0.23611 -0.05876 -0.23576 -0.05274 -0.2316 -0.04534 C -0.23003 -0.03701 -0.22743 -0.02984 -0.22569 -0.02175 C -0.22482 -0.01851 -0.22326 -0.01226 -0.22326 -0.01203 C -0.22135 0.00578 -0.2118 0.0229 -0.20434 0.03793 C -0.2033 0.04695 -0.20173 0.05921 -0.19844 0.06731 C -0.1934 0.08003 -0.18837 0.08975 -0.18576 0.10363 C -0.18576 0.11427 -0.18594 0.17557 -0.19271 0.19269 C -0.19444 0.20078 -0.196 0.20657 -0.2 0.21351 C -0.20173 0.2216 -0.20399 0.23294 -0.20677 0.23988 C -0.20781 0.24265 -0.21007 0.24381 -0.21146 0.24635 C -0.21649 0.25514 -0.21857 0.26324 -0.22448 0.27134 C -0.22604 0.28105 -0.22725 0.27712 -0.23264 0.28221 C -0.2368 0.28984 -0.24357 0.291 -0.24913 0.29655 C -0.25521 0.30233 -0.26163 0.31066 -0.2691 0.31367 C -0.28298 0.31876 -0.29791 0.32107 -0.31146 0.32755 C -0.33264 0.32732 -0.35399 0.32778 -0.375 0.32593 C -0.37969 0.3257 -0.38785 0.31691 -0.39305 0.31529 C -0.39479 0.31367 -0.39705 0.31228 -0.39861 0.31043 C -0.39948 0.30904 -0.39948 0.3065 -0.40087 0.30557 C -0.40972 0.29979 -0.42118 0.2984 -0.43021 0.29331 C -0.43663 0.28522 -0.44201 0.27874 -0.45052 0.27457 C -0.45816 0.26648 -0.46684 0.26902 -0.47378 0.25699 C -0.47795 0.25029 -0.4816 0.24288 -0.48437 0.23502 C -0.48628 0.23086 -0.48663 0.22553 -0.48941 0.22276 C -0.49653 0.21582 -0.4967 0.21281 -0.50104 0.20402 C -0.50312 0.19963 -0.50816 0.19153 -0.50816 0.19176 C -0.50972 0.18528 -0.51267 0.18182 -0.51406 0.17557 C -0.51475 0.17233 -0.51632 0.16632 -0.51632 0.16655 C -0.5184 0.11658 -0.51337 0.0148 -0.52205 -0.01851 C -0.5243 -0.0347 -0.52465 -0.05066 -0.52916 -0.0657 C -0.53073 -0.07565 -0.53368 -0.08143 -0.53628 -0.09068 C -0.53767 -0.0967 -0.53802 -0.1034 -0.53975 -0.10942 C -0.54184 -0.11589 -0.54635 -0.12237 -0.54913 -0.12839 C -0.55295 -0.13695 -0.5533 -0.14897 -0.55729 -0.15661 C -0.56354 -0.16933 -0.57396 -0.1765 -0.58229 -0.18645 C -0.59184 -0.19709 -0.60278 -0.21444 -0.6151 -0.21768 C -0.62413 -0.22693 -0.63385 -0.23317 -0.64462 -0.23803 C -0.64844 -0.24173 -0.64687 -0.24011 -0.64913 -0.24266 " pathEditMode="relative" rAng="0" ptsTypes="fffffffffffffffffffffffffffffffffffffffffffffffffffffffffffffffffffffffffffffffffffffffA">
                                      <p:cBhvr>
                                        <p:cTn id="21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2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-0.09229 C -0.08195 -0.10201 -0.08698 -0.10756 -0.09115 -0.11566 C -0.09393 -0.12815 -0.09428 -0.14064 -0.08837 -0.15174 C -0.08716 -0.16724 -0.08681 -0.17464 -0.07691 -0.1832 C -0.07171 -0.19338 -0.07726 -0.1839 -0.07084 -0.18968 C -0.0665 -0.19338 -0.06268 -0.19847 -0.05782 -0.20194 C -0.05608 -0.20356 -0.054 -0.20402 -0.05226 -0.20518 C -0.05105 -0.20634 -0.04983 -0.20726 -0.04844 -0.20842 C -0.04428 -0.21698 -0.04862 -0.21027 -0.04132 -0.21443 C -0.03698 -0.21698 -0.03108 -0.22368 -0.02744 -0.22715 C -0.025 -0.22947 -0.02188 -0.229 -0.01893 -0.23016 C -0.00782 -0.24057 -0.01494 -0.23548 0.01354 -0.23178 C 0.02135 -0.23086 0.02899 -0.22368 0.03628 -0.22068 C 0.04635 -0.21628 0.05572 -0.2142 0.06684 -0.21327 C 0.07291 -0.20795 0.07916 -0.2068 0.08576 -0.20356 C 0.09045 -0.19916 0.09496 -0.19685 0.09982 -0.19246 C 0.10329 -0.18922 0.10868 -0.1913 0.11284 -0.18968 C 0.12777 -0.1832 0.14305 -0.1795 0.1585 -0.17534 C 0.19444 -0.17788 0.19687 -0.16609 0.2125 -0.18644 C 0.21527 -0.19847 0.21128 -0.1839 0.21753 -0.19408 C 0.2184 -0.19546 0.2177 -0.19778 0.21857 -0.19893 C 0.21996 -0.20217 0.22343 -0.20842 0.22343 -0.20819 C 0.2243 -0.22322 0.22413 -0.2216 0.22552 -0.23479 C 0.22638 -0.24103 0.22795 -0.25376 0.22795 -0.25352 C 0.22638 -0.29239 0.23177 -0.30141 0.21857 -0.32431 C 0.21684 -0.33102 0.21493 -0.33495 0.21163 -0.33981 C 0.20989 -0.34628 0.20937 -0.35022 0.20451 -0.35253 C 0.20225 -0.35554 0.19947 -0.35739 0.19722 -0.36039 C 0.1927 -0.36757 0.19045 -0.37751 0.18333 -0.38075 C 0.18142 -0.38607 0.17135 -0.40388 0.16805 -0.40735 C 0.16579 -0.4099 0.16232 -0.4099 0.15989 -0.41198 C 0.15816 -0.41337 0.15711 -0.41661 0.1552 -0.41684 C 0.13923 -0.41869 0.12309 -0.41776 0.10694 -0.41823 C 0.1026 -0.42008 0.09687 -0.42193 0.0927 -0.42447 C 0.08298 -0.43025 0.07482 -0.43604 0.06458 -0.43858 C -0.0665 -0.43742 -0.05209 -0.4513 -0.11789 -0.42933 C -0.12605 -0.42378 -0.13525 -0.42401 -0.14393 -0.41984 C -0.16094 -0.41129 -0.13785 -0.42193 -0.15209 -0.4136 C -0.1533 -0.41267 -0.15521 -0.41267 -0.1566 -0.41198 C -0.15886 -0.41105 -0.16077 -0.41013 -0.16268 -0.40897 C -0.16754 -0.40597 -0.17188 -0.4018 -0.17674 -0.39949 C -0.18247 -0.39209 -0.19046 -0.38885 -0.19671 -0.38214 C -0.20417 -0.36132 -0.19358 -0.38954 -0.20278 -0.37127 C -0.20348 -0.36988 -0.20296 -0.36803 -0.204 -0.36664 C -0.20782 -0.35762 -0.20851 -0.35693 -0.21303 -0.35091 C -0.21494 -0.34397 -0.21754 -0.33726 -0.22136 -0.33217 C -0.22726 -0.31598 -0.23403 -0.30025 -0.23907 -0.2836 C -0.24184 -0.27457 -0.24306 -0.26463 -0.24497 -0.25538 C -0.24896 -0.23664 -0.25452 -0.2186 -0.25903 -0.20032 C -0.26233 -0.16146 -0.26424 -0.12306 -0.2533 -0.08744 C -0.2507 -0.07911 -0.25035 -0.07309 -0.24619 -0.06569 C -0.24462 -0.05736 -0.24202 -0.05019 -0.24028 -0.0421 C -0.23941 -0.03886 -0.23785 -0.03261 -0.23785 -0.03238 C -0.23594 -0.01457 -0.22639 0.00255 -0.21893 0.01758 C -0.21789 0.0266 -0.21632 0.03886 -0.21303 0.04696 C -0.20799 0.05968 -0.20296 0.0694 -0.20035 0.08328 C -0.20035 0.09392 -0.20053 0.15522 -0.2073 0.17234 C -0.20903 0.18043 -0.21059 0.18622 -0.21459 0.19316 C -0.21632 0.20125 -0.21858 0.21259 -0.22136 0.21953 C -0.2224 0.2223 -0.22466 0.22346 -0.22605 0.226 C -0.23108 0.23479 -0.23316 0.24289 -0.23907 0.25099 C -0.24063 0.2607 -0.24184 0.25677 -0.24723 0.26186 C -0.25139 0.26949 -0.25816 0.27065 -0.26372 0.2762 C -0.2698 0.28198 -0.27622 0.29031 -0.28369 0.29332 C -0.29757 0.29841 -0.3125 0.30072 -0.32605 0.3072 C -0.34723 0.30697 -0.36858 0.30743 -0.38959 0.30558 C -0.39428 0.30535 -0.40244 0.29656 -0.40764 0.29494 C -0.40938 0.29332 -0.41164 0.29193 -0.4132 0.29008 C -0.41407 0.28869 -0.41407 0.28615 -0.41546 0.28522 C -0.42431 0.27944 -0.43577 0.27805 -0.4448 0.27296 C -0.45122 0.26487 -0.4566 0.25839 -0.46511 0.25422 C -0.47275 0.24613 -0.48143 0.24867 -0.48837 0.23664 C -0.49254 0.22994 -0.49619 0.22253 -0.49896 0.21467 C -0.50087 0.2105 -0.50122 0.20518 -0.504 0.20241 C -0.51112 0.19547 -0.51129 0.19246 -0.51563 0.18367 C -0.51771 0.17928 -0.52275 0.17118 -0.52275 0.17141 C -0.52431 0.16493 -0.52726 0.16146 -0.52865 0.15522 C -0.52934 0.15198 -0.53091 0.14597 -0.53091 0.1462 C -0.53299 0.09623 -0.52796 -0.00555 -0.53664 -0.03886 C -0.53889 -0.05505 -0.53924 -0.07101 -0.54375 -0.08605 C -0.54532 -0.096 -0.54827 -0.10178 -0.55087 -0.11103 C -0.55226 -0.11705 -0.55261 -0.12375 -0.55434 -0.12977 C -0.55643 -0.13625 -0.56094 -0.14272 -0.56372 -0.14874 C -0.56754 -0.1573 -0.56789 -0.16932 -0.57188 -0.17696 C -0.57813 -0.18968 -0.58855 -0.19685 -0.59688 -0.2068 C -0.60643 -0.21744 -0.61737 -0.23479 -0.62969 -0.23803 C -0.63872 -0.24728 -0.64844 -0.25352 -0.65921 -0.25838 C -0.66303 -0.26208 -0.66146 -0.26046 -0.66372 -0.26301 " pathEditMode="relative" rAng="0" ptsTypes="fffffffffffffffffffffffffffffffffffffffffffffffffffffffffffffffffffffffffffffffffffffffA">
                                      <p:cBhvr>
                                        <p:cTn id="23" dur="2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6" grpId="1" animBg="1"/>
      <p:bldP spid="38916" grpId="2" animBg="1"/>
      <p:bldP spid="38918" grpId="0" animBg="1"/>
      <p:bldP spid="38921" grpId="0"/>
      <p:bldP spid="38921" grpId="1"/>
      <p:bldP spid="38921" grpId="2"/>
      <p:bldP spid="389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ru-RU" sz="2800" b="1">
                <a:solidFill>
                  <a:srgbClr val="FF3300"/>
                </a:solidFill>
                <a:latin typeface="Cataneo BT" pitchFamily="66" charset="0"/>
              </a:rPr>
              <a:t>Цель:</a:t>
            </a:r>
            <a:r>
              <a:rPr lang="ru-RU" sz="2800">
                <a:latin typeface="Cataneo BT" pitchFamily="66" charset="0"/>
              </a:rPr>
              <a:t> </a:t>
            </a:r>
            <a:r>
              <a:rPr lang="ru-RU" sz="2800">
                <a:solidFill>
                  <a:schemeClr val="accent2"/>
                </a:solidFill>
                <a:latin typeface="Cataneo BT" pitchFamily="66" charset="0"/>
              </a:rPr>
              <a:t>Упражнять в последовательности расположения 	цветов спектра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 rot="1108154">
            <a:off x="4654550" y="1976438"/>
            <a:ext cx="1019175" cy="1574800"/>
          </a:xfrm>
          <a:prstGeom prst="ellipse">
            <a:avLst/>
          </a:prstGeom>
          <a:solidFill>
            <a:srgbClr val="2D08C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 rot="3403032">
            <a:off x="5299869" y="2389982"/>
            <a:ext cx="1016000" cy="1655762"/>
          </a:xfrm>
          <a:prstGeom prst="ellipse">
            <a:avLst/>
          </a:prstGeom>
          <a:solidFill>
            <a:srgbClr val="048E2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 rot="6542101">
            <a:off x="5382419" y="3142456"/>
            <a:ext cx="936625" cy="1655763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 rot="9157180">
            <a:off x="4716463" y="3789363"/>
            <a:ext cx="1008062" cy="1593850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 rot="2193231">
            <a:off x="3635375" y="3716338"/>
            <a:ext cx="1084263" cy="1584325"/>
          </a:xfrm>
          <a:prstGeom prst="ellipse">
            <a:avLst/>
          </a:prstGeom>
          <a:solidFill>
            <a:srgbClr val="0BAFF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 rot="-5101111">
            <a:off x="3228181" y="2756695"/>
            <a:ext cx="1025525" cy="1649412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 rot="-2128681">
            <a:off x="3697288" y="2028825"/>
            <a:ext cx="1079500" cy="1544638"/>
          </a:xfrm>
          <a:prstGeom prst="ellipse">
            <a:avLst/>
          </a:prstGeom>
          <a:solidFill>
            <a:srgbClr val="CB05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4365625" y="3213100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9949" name="Picture 13" descr="e6bdc115846b45095600085574183ae9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79388" y="5081588"/>
            <a:ext cx="1584325" cy="1584325"/>
          </a:xfrm>
          <a:prstGeom prst="rect">
            <a:avLst/>
          </a:prstGeom>
          <a:noFill/>
        </p:spPr>
      </p:pic>
      <p:pic>
        <p:nvPicPr>
          <p:cNvPr id="39950" name="Picture 14" descr="f56178224955611cdf0ebc37321277f5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02600" y="5705475"/>
            <a:ext cx="1041400" cy="1152525"/>
          </a:xfrm>
          <a:prstGeom prst="rect">
            <a:avLst/>
          </a:prstGeom>
          <a:noFill/>
        </p:spPr>
      </p:pic>
      <p:pic>
        <p:nvPicPr>
          <p:cNvPr id="39951" name="Picture 15" descr="f56178224955611cdf0ebc37321277f5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041400" cy="1152525"/>
          </a:xfrm>
          <a:prstGeom prst="rect">
            <a:avLst/>
          </a:prstGeom>
          <a:noFill/>
        </p:spPr>
      </p:pic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011863" y="4941888"/>
            <a:ext cx="257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А этот цвет нам подскажет синица</a:t>
            </a:r>
          </a:p>
          <a:p>
            <a:r>
              <a:rPr lang="ru-RU">
                <a:solidFill>
                  <a:schemeClr val="accent2"/>
                </a:solidFill>
              </a:rPr>
              <a:t>В названии ее он так ловко таится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5651500" y="1557338"/>
            <a:ext cx="32353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9900"/>
                </a:solidFill>
              </a:rPr>
              <a:t>В огороде огурцы, да и лук такой растет</a:t>
            </a:r>
          </a:p>
          <a:p>
            <a:r>
              <a:rPr lang="ru-RU">
                <a:solidFill>
                  <a:srgbClr val="009900"/>
                </a:solidFill>
              </a:rPr>
              <a:t>В такой траве кузнечика никто и не найдет!</a:t>
            </a:r>
          </a:p>
          <a:p>
            <a:endParaRPr lang="ru-RU">
              <a:solidFill>
                <a:srgbClr val="009900"/>
              </a:solidFill>
            </a:endParaRP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76238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50825" y="1484313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6E460"/>
                </a:solidFill>
              </a:rPr>
              <a:t>Груши такие на ветках висят</a:t>
            </a:r>
          </a:p>
          <a:p>
            <a:r>
              <a:rPr lang="ru-RU">
                <a:solidFill>
                  <a:srgbClr val="F6E460"/>
                </a:solidFill>
              </a:rPr>
              <a:t>Осенью листья с </a:t>
            </a:r>
            <a:r>
              <a:rPr lang="ru-RU">
                <a:solidFill>
                  <a:srgbClr val="EEF32D"/>
                </a:solidFill>
              </a:rPr>
              <a:t>деревьев</a:t>
            </a:r>
            <a:r>
              <a:rPr lang="ru-RU">
                <a:solidFill>
                  <a:srgbClr val="F6E460"/>
                </a:solidFill>
              </a:rPr>
              <a:t> летят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0" y="2708275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7F3197"/>
                </a:solidFill>
              </a:rPr>
              <a:t>Маленькой фиалочке надоело жить в лесу</a:t>
            </a:r>
          </a:p>
          <a:p>
            <a:r>
              <a:rPr lang="ru-RU">
                <a:solidFill>
                  <a:srgbClr val="7F3197"/>
                </a:solidFill>
              </a:rPr>
              <a:t>Среди других цветов в букете ее я маме принесу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179388" y="4292600"/>
            <a:ext cx="265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BAFF9"/>
                </a:solidFill>
              </a:rPr>
              <a:t>Такие глаза у куклы моей</a:t>
            </a:r>
          </a:p>
          <a:p>
            <a:r>
              <a:rPr lang="ru-RU">
                <a:solidFill>
                  <a:srgbClr val="0BAFF9"/>
                </a:solidFill>
              </a:rPr>
              <a:t>И небо такое-вспоминай же скорей!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627313" y="5661025"/>
            <a:ext cx="353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6600"/>
                </a:solidFill>
              </a:rPr>
              <a:t>Такого цвета мяч наряженный</a:t>
            </a:r>
          </a:p>
          <a:p>
            <a:r>
              <a:rPr lang="ru-RU">
                <a:solidFill>
                  <a:srgbClr val="FF6600"/>
                </a:solidFill>
              </a:rPr>
              <a:t>Но мячик не резиновый, а мячик апельсиновый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732588" y="3141663"/>
            <a:ext cx="20939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Коль помидор такого цвета</a:t>
            </a:r>
          </a:p>
          <a:p>
            <a:r>
              <a:rPr lang="ru-RU">
                <a:solidFill>
                  <a:srgbClr val="FF3300"/>
                </a:solidFill>
              </a:rPr>
              <a:t>То поспел он, ясно</a:t>
            </a:r>
          </a:p>
          <a:p>
            <a:r>
              <a:rPr lang="ru-RU">
                <a:solidFill>
                  <a:srgbClr val="FF3300"/>
                </a:solidFill>
              </a:rPr>
              <a:t>На светофоре этот цвет</a:t>
            </a:r>
          </a:p>
          <a:p>
            <a:r>
              <a:rPr lang="ru-RU">
                <a:solidFill>
                  <a:srgbClr val="FF3300"/>
                </a:solidFill>
              </a:rPr>
              <a:t>Знай: идти опасно!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53" grpId="0"/>
      <p:bldP spid="39954" grpId="0"/>
      <p:bldP spid="39958" grpId="0"/>
      <p:bldP spid="39959" grpId="0"/>
      <p:bldP spid="39961" grpId="0"/>
      <p:bldP spid="39962" grpId="0"/>
      <p:bldP spid="399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91" name="Rectangle 9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3300"/>
                </a:solidFill>
                <a:latin typeface="Cataneo BT" pitchFamily="66" charset="0"/>
              </a:rPr>
              <a:t>Итог занятия</a:t>
            </a:r>
          </a:p>
        </p:txBody>
      </p:sp>
      <p:graphicFrame>
        <p:nvGraphicFramePr>
          <p:cNvPr id="25739" name="Group 139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713788" cy="3254375"/>
        </p:xfrm>
        <a:graphic>
          <a:graphicData uri="http://schemas.openxmlformats.org/drawingml/2006/table">
            <a:tbl>
              <a:tblPr/>
              <a:tblGrid>
                <a:gridCol w="387350"/>
                <a:gridCol w="1560513"/>
                <a:gridCol w="649287"/>
                <a:gridCol w="577850"/>
                <a:gridCol w="649288"/>
                <a:gridCol w="722312"/>
                <a:gridCol w="649288"/>
                <a:gridCol w="649287"/>
                <a:gridCol w="649288"/>
                <a:gridCol w="1082675"/>
                <a:gridCol w="11366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Ф.И. ребенка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Средний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Уровень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Таня 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Высокий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Аня 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Высокий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Артем 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Средний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Камиль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Высокий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Инесса 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3,7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Высокий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7" name="Picture 13" descr="4b4020f41119875776d853312cf6f370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2205038"/>
            <a:ext cx="3640137" cy="2435225"/>
          </a:xfrm>
          <a:prstGeom prst="rect">
            <a:avLst/>
          </a:prstGeom>
          <a:noFill/>
        </p:spPr>
      </p:pic>
      <p:pic>
        <p:nvPicPr>
          <p:cNvPr id="47119" name="Picture 15" descr="f587588b63b0d39d982257f9f7bf72fa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440648">
            <a:off x="5580063" y="2852738"/>
            <a:ext cx="666750" cy="762000"/>
          </a:xfrm>
          <a:prstGeom prst="rect">
            <a:avLst/>
          </a:prstGeom>
          <a:noFill/>
        </p:spPr>
      </p:pic>
      <p:sp>
        <p:nvSpPr>
          <p:cNvPr id="47125" name="WordArt 21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49688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Спасибо</a:t>
            </a:r>
          </a:p>
        </p:txBody>
      </p:sp>
      <p:sp>
        <p:nvSpPr>
          <p:cNvPr id="47126" name="WordArt 22"/>
          <p:cNvSpPr>
            <a:spLocks noChangeArrowheads="1" noChangeShapeType="1" noTextEdit="1"/>
          </p:cNvSpPr>
          <p:nvPr/>
        </p:nvSpPr>
        <p:spPr bwMode="auto">
          <a:xfrm>
            <a:off x="3203575" y="5805488"/>
            <a:ext cx="3311525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5" grpId="0" animBg="1"/>
      <p:bldP spid="471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71550" y="1557338"/>
            <a:ext cx="7416800" cy="474186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>
                <a:solidFill>
                  <a:schemeClr val="accent2"/>
                </a:solidFill>
              </a:rPr>
              <a:t>Учить детей анализировать строение предметов, сравнивать картинки между собой.</a:t>
            </a:r>
          </a:p>
          <a:p>
            <a:pPr algn="just">
              <a:lnSpc>
                <a:spcPct val="90000"/>
              </a:lnSpc>
            </a:pPr>
            <a:endParaRPr lang="ru-RU" sz="2400">
              <a:solidFill>
                <a:schemeClr val="accent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solidFill>
                  <a:schemeClr val="accent2"/>
                </a:solidFill>
              </a:rPr>
              <a:t>Развивать  творческое мышление и воображение, внимание, память, мелкую моторику и координацию движений пальцев рук, активизировать мыслительную деятельность детей.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2400">
              <a:solidFill>
                <a:schemeClr val="accent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solidFill>
                  <a:schemeClr val="accent2"/>
                </a:solidFill>
              </a:rPr>
              <a:t>Воспитывать умение преодолевать трудности, радоваться достигнутым успехам, вызвать положительный эмоциональный настрой.</a:t>
            </a:r>
          </a:p>
          <a:p>
            <a:pPr algn="just">
              <a:lnSpc>
                <a:spcPct val="90000"/>
              </a:lnSpc>
            </a:pP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1143000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Программное   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4535488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rgbClr val="CB0518"/>
                </a:solidFill>
                <a:latin typeface="Georgia" pitchFamily="18" charset="0"/>
              </a:rPr>
              <a:t>Вырос волшебный цветок на поляне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CB0518"/>
                </a:solidFill>
                <a:latin typeface="Georgia" pitchFamily="18" charset="0"/>
              </a:rPr>
              <a:t>Утром весенним раскрыл лепестки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CB0518"/>
                </a:solidFill>
                <a:latin typeface="Georgia" pitchFamily="18" charset="0"/>
              </a:rPr>
              <a:t>Всем лепесткам красоту и питанье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CB0518"/>
                </a:solidFill>
                <a:latin typeface="Georgia" pitchFamily="18" charset="0"/>
              </a:rPr>
              <a:t>Дружно дают под землей корешки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 rot="1108154">
            <a:off x="6846888" y="1989138"/>
            <a:ext cx="1019175" cy="2008187"/>
          </a:xfrm>
          <a:prstGeom prst="ellipse">
            <a:avLst/>
          </a:prstGeom>
          <a:solidFill>
            <a:srgbClr val="2D08C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 rot="3403032">
            <a:off x="7630319" y="2718594"/>
            <a:ext cx="1019175" cy="2008187"/>
          </a:xfrm>
          <a:prstGeom prst="ellipse">
            <a:avLst/>
          </a:prstGeom>
          <a:solidFill>
            <a:srgbClr val="048E2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 rot="6542101">
            <a:off x="7630319" y="3583782"/>
            <a:ext cx="1019175" cy="2008187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 rot="9157180">
            <a:off x="6919913" y="4294188"/>
            <a:ext cx="1019175" cy="2008187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 rot="5400000">
            <a:off x="5066506" y="3150394"/>
            <a:ext cx="1019175" cy="2008188"/>
          </a:xfrm>
          <a:prstGeom prst="ellipse">
            <a:avLst/>
          </a:prstGeom>
          <a:solidFill>
            <a:srgbClr val="0BAFF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 rot="-8066211">
            <a:off x="5571331" y="4087019"/>
            <a:ext cx="1019175" cy="2008188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 rot="-2128681">
            <a:off x="5724525" y="2133600"/>
            <a:ext cx="1019175" cy="2008188"/>
          </a:xfrm>
          <a:prstGeom prst="ellipse">
            <a:avLst/>
          </a:prstGeom>
          <a:solidFill>
            <a:srgbClr val="CB05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6488113" y="3717925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44" name="Picture 24" descr="a3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8235747">
            <a:off x="1192213" y="5440362"/>
            <a:ext cx="647700" cy="657225"/>
          </a:xfrm>
          <a:prstGeom prst="rect">
            <a:avLst/>
          </a:prstGeom>
          <a:noFill/>
        </p:spPr>
      </p:pic>
      <p:pic>
        <p:nvPicPr>
          <p:cNvPr id="5145" name="Picture 25" descr="8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-171450"/>
            <a:ext cx="1800225" cy="1600200"/>
          </a:xfrm>
          <a:prstGeom prst="rect">
            <a:avLst/>
          </a:prstGeom>
          <a:noFill/>
        </p:spPr>
      </p:pic>
      <p:pic>
        <p:nvPicPr>
          <p:cNvPr id="5146" name="Picture 26" descr="vola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930" flipH="1">
            <a:off x="8432800" y="0"/>
            <a:ext cx="711200" cy="71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31876E-6 C -0.00295 4.31876E-6 -0.00503 -0.00116 -0.00746 -0.00116 C -0.02673 -0.00116 -0.0467 -0.00139 -0.06597 4.31876E-6 C -0.07569 0.00138 -0.08316 0.01272 -0.09045 0.01642 C -0.11753 0.04557 -0.18351 0.02544 -0.23021 0.0259 C -0.23854 0.0303 -0.24844 0.03146 -0.2566 0.03539 C -0.26042 0.03701 -0.26337 0.04001 -0.26719 0.0421 C -0.27083 0.04348 -0.27535 0.04348 -0.27986 0.04464 C -0.28871 0.04927 -0.29809 0.05436 -0.30798 0.0569 C -0.31285 0.06291 -0.31736 0.06153 -0.32569 0.06384 C -0.3309 0.06477 -0.34184 0.06777 -0.34184 0.06754 C -0.34548 0.06777 -0.42673 0.07147 -0.45486 0.06384 C -0.48385 0.06407 -0.51285 0.06477 -0.54132 0.06477 C -0.54913 0.06546 -0.54757 0.06662 -0.55382 0.0687 C -0.56094 0.07194 -0.56979 0.07332 -0.57691 0.07587 C -0.58715 0.08003 -0.59653 0.08628 -0.60868 0.08813 C -0.63524 0.09137 -0.7059 0.09067 -0.70764 0.09067 C -0.71528 0.09252 -0.72083 0.09669 -0.72899 0.09877 C -0.73819 0.10363 -0.74358 0.1064 -0.75399 0.10825 C -0.7658 0.11427 -0.76042 0.11288 -0.76979 0.11519 C -0.77483 0.11913 -0.7783 0.12144 -0.78542 0.12329 C -0.80364 0.13277 -0.82205 0.13809 -0.84375 0.14203 C -0.85451 0.14735 -0.86215 0.15012 -0.8743 0.1529 C -0.90764 0.16979 -0.97448 0.16169 -0.9993 0.16238 C -1.00885 0.16446 -1.01302 0.16701 -1.02031 0.17164 " pathEditMode="relative" rAng="0" ptsTypes="ffffffffffffffffffffffffA">
                                      <p:cBhvr>
                                        <p:cTn id="39" dur="5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11 0.03747 C -0.11215 0.03516 -0.11042 0.03077 -0.10747 0.02776 C -0.10208 0.01712 -0.10139 0.00509 -0.09392 -0.00208 C -0.09045 -0.01064 -0.08629 -0.01712 -0.08229 -0.02359 C -0.0816 -0.02475 -0.08108 -0.02683 -0.08038 -0.02776 C -0.07726 -0.03192 -0.07309 -0.03562 -0.06962 -0.03863 C -0.06597 -0.05182 -0.07101 -0.034 -0.06632 -0.04719 C -0.06528 -0.04997 -0.06476 -0.05367 -0.06372 -0.05621 C -0.05972 -0.06431 -0.05573 -0.0724 -0.05156 -0.07911 C -0.04896 -0.08721 -0.04601 -0.09415 -0.04288 -0.10109 C -0.04254 -0.10317 -0.04219 -0.10571 -0.04132 -0.1071 C -0.03958 -0.11011 -0.03507 -0.11381 -0.03472 -0.11358 C -0.0309 -0.12237 -0.02986 -0.12769 -0.02327 -0.1307 C -0.01875 -0.14111 -0.01198 -0.14504 -0.00695 -0.15591 C -0.00521 -0.16216 -0.00313 -0.16586 -0.00122 -0.17187 C 0.0026 -0.18344 0.00417 -0.19315 0.00694 -0.20518 C 0.00833 -0.21282 0.01198 -0.22693 0.01163 -0.22623 C 0.01389 -0.2415 0.01701 -0.26162 0.02187 -0.27481 C 0.02708 -0.28869 0.03507 -0.29563 0.04097 -0.30604 C 0.04566 -0.31367 0.04392 -0.31367 0.04826 -0.31876 C 0.05243 -0.32454 0.06319 -0.33565 0.06805 -0.3368 C 0.0717 -0.34212 0.07691 -0.34675 0.08125 -0.34837 C 0.08437 -0.35531 0.08628 -0.35554 0.0908 -0.35762 C 0.09496 -0.35947 0.09913 -0.36664 0.1033 -0.3678 C 0.11302 -0.37081 0.12205 -0.36942 0.13194 -0.36803 C 0.14392 -0.36641 0.15521 -0.36456 0.16649 -0.36271 C 0.17014 -0.36456 0.17396 -0.36826 0.1776 -0.37011 C 0.18055 -0.37335 0.18298 -0.37613 0.18611 -0.37775 C 0.19774 -0.37451 0.20989 -0.37567 0.22101 -0.36734 C 0.23125 -0.3597 0.23854 -0.34883 0.24965 -0.34397 C 0.28385 -0.31737 0.3467 -0.31807 0.36753 -0.31344 C 0.36979 -0.31066 0.3717 -0.30557 0.3743 -0.30257 C 0.37847 -0.29794 0.38264 -0.29493 0.38663 -0.29146 C 0.39045 -0.28267 0.39809 -0.27111 0.4033 -0.26671 C 0.4059 -0.25353 0.40173 -0.27226 0.40868 -0.2526 C 0.41007 -0.24936 0.41233 -0.24312 0.41233 -0.24289 C 0.4125 -0.24034 0.41233 -0.23803 0.41319 -0.23687 C 0.41337 -0.23456 0.41476 -0.2341 0.4151 -0.23248 C 0.4158 -0.22808 0.41545 -0.22276 0.4158 -0.21814 C 0.41614 -0.20958 0.4191 -0.20356 0.42118 -0.19662 C 0.42118 -0.19454 0.42118 -0.19153 0.42101 -0.1913 " pathEditMode="relative" rAng="527174" ptsTypes="ffffffffffffffffffffffffffffffffffffffffA">
                                      <p:cBhvr>
                                        <p:cTn id="55" dur="5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 rot="1108154">
            <a:off x="4356100" y="2058988"/>
            <a:ext cx="1019175" cy="2008187"/>
          </a:xfrm>
          <a:prstGeom prst="ellipse">
            <a:avLst/>
          </a:prstGeom>
          <a:solidFill>
            <a:srgbClr val="2D08C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 rot="3403032">
            <a:off x="5210969" y="2647157"/>
            <a:ext cx="1019175" cy="2008187"/>
          </a:xfrm>
          <a:prstGeom prst="ellipse">
            <a:avLst/>
          </a:prstGeom>
          <a:solidFill>
            <a:srgbClr val="048E2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 rot="6542101">
            <a:off x="5139531" y="3653632"/>
            <a:ext cx="1019175" cy="2008188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 rot="9157180">
            <a:off x="4429125" y="4364038"/>
            <a:ext cx="1019175" cy="2008187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 rot="2193231">
            <a:off x="3205163" y="4291013"/>
            <a:ext cx="1019175" cy="2008187"/>
          </a:xfrm>
          <a:prstGeom prst="ellipse">
            <a:avLst/>
          </a:prstGeom>
          <a:solidFill>
            <a:srgbClr val="0BAFF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 rot="-5101111">
            <a:off x="2618581" y="3221832"/>
            <a:ext cx="1019175" cy="2008188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 rot="-2128681">
            <a:off x="3276600" y="2205038"/>
            <a:ext cx="1019175" cy="2008187"/>
          </a:xfrm>
          <a:prstGeom prst="ellipse">
            <a:avLst/>
          </a:prstGeom>
          <a:solidFill>
            <a:srgbClr val="CB05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997325" y="3787775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 rot="-1646109">
            <a:off x="4716463" y="3429000"/>
            <a:ext cx="215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0">
                <a:solidFill>
                  <a:schemeClr val="bg1"/>
                </a:solidFill>
                <a:latin typeface="Arial" charset="0"/>
              </a:rPr>
              <a:t>Найди предмет</a:t>
            </a: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 rot="-278810">
            <a:off x="1619250" y="260350"/>
            <a:ext cx="5903913" cy="1725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616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Лепесток лети-лети 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игру нам принеси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84 -0.00578 0.01094 -0.02105 0.01667 -0.0347 C 0.02205 -0.04765 0.0191 -0.02776 0.02483 -0.04881 C 0.02726 -0.05829 0.02934 -0.06616 0.03542 -0.07217 C 0.03837 -0.08374 0.0415 -0.09137 0.05052 -0.09577 C 0.05469 -0.1034 0.05191 -0.09947 0.06007 -0.10664 C 0.06111 -0.10779 0.06372 -0.10988 0.06372 -0.10988 C 0.06563 -0.1182 0.06372 -0.11335 0.07188 -0.12075 C 0.07448 -0.12306 0.07639 -0.1263 0.079 -0.12861 C 0.08525 -0.13416 0.09393 -0.1381 0.10122 -0.1411 C 0.11875 -0.14064 0.13629 -0.14064 0.15417 -0.13972 C 0.17743 -0.13856 0.14323 -0.13856 0.1625 -0.13486 C 0.17257 -0.13278 0.18299 -0.13324 0.19306 -0.13185 C 0.19757 -0.12977 0.20139 -0.12699 0.20608 -0.12561 C 0.21302 -0.11959 0.21771 -0.1145 0.22361 -0.10664 C 0.22483 -0.10502 0.22605 -0.10363 0.22726 -0.10201 C 0.22934 -0.09947 0.23195 -0.09253 0.23195 -0.09253 C 0.23438 -0.08189 0.23091 -0.09461 0.23664 -0.08327 C 0.23716 -0.08212 0.23855 -0.07495 0.23889 -0.07379 C 0.2415 -0.06593 0.24445 -0.05714 0.24844 -0.0502 C 0.25035 -0.03909 0.254 -0.02868 0.26007 -0.02059 C 0.26233 -0.01156 0.26389 -0.0074 0.26476 0.00301 C 0.26511 0.01828 0.26355 0.05714 0.26841 0.0768 C 0.26754 0.11173 0.26719 0.14689 0.26598 0.18182 C 0.26563 0.19015 0.26164 0.20241 0.2566 0.2068 C 0.25365 0.21814 0.24896 0.22855 0.24358 0.23826 C 0.24115 0.25283 0.23316 0.26556 0.2283 0.27897 C 0.22032 0.30118 0.20764 0.31922 0.19653 0.33842 C 0.19375 0.35091 0.1849 0.36271 0.179 0.37289 C 0.17795 0.37474 0.17761 0.37729 0.17657 0.37914 C 0.17448 0.38261 0.17292 0.38746 0.16962 0.38862 C 0.1665 0.38978 0.16007 0.39186 0.16007 0.39186 C 0.1507 0.40435 0.14098 0.40389 0.1283 0.40597 C 0.1191 0.40967 0.10955 0.41083 0.10018 0.41221 C 0.09045 0.41661 0.08247 0.41892 0.07188 0.42008 C 0.05382 0.42517 0.03594 0.43165 0.01771 0.43558 C 0.00955 0.43743 -0.00711 0.44044 -0.00711 0.44044 C -0.06423 0.43882 -0.12135 0.43766 -0.17864 0.43558 C -0.1868 0.43535 -0.20225 0.42794 -0.20225 0.42794 C -0.20868 0.42355 -0.21632 0.42101 -0.22343 0.41846 C -0.2276 0.41476 -0.23281 0.41337 -0.23628 0.40898 C -0.23975 0.40458 -0.24218 0.40157 -0.24687 0.39972 C -0.25555 0.39116 -0.26389 0.38237 -0.27274 0.37451 C -0.2743 0.37312 -0.27482 0.37011 -0.27656 0.36826 C -0.28142 0.36248 -0.28211 0.36248 -0.28698 0.3604 C -0.28784 0.35878 -0.28819 0.35693 -0.28923 0.35577 C -0.29045 0.35462 -0.29218 0.35531 -0.29305 0.35415 C -0.30642 0.33611 -0.29132 0.35022 -0.30104 0.34166 C -0.30451 0.33519 -0.30625 0.32755 -0.30937 0.32131 C -0.31284 0.3146 -0.31753 0.30881 -0.321 0.30234 C -0.32864 0.28938 -0.33489 0.27365 -0.34218 0.26001 C -0.34618 0.24474 -0.35503 0.23132 -0.35989 0.21629 C -0.36284 0.20726 -0.36423 0.19732 -0.36701 0.18806 C -0.36961 0.16863 -0.36597 0.18922 -0.37048 0.17557 C -0.37291 0.16794 -0.37048 0.16979 -0.37274 0.16146 C -0.37465 0.15452 -0.37847 0.14735 -0.38107 0.14088 C -0.38298 0.13579 -0.38333 0.13162 -0.38576 0.12676 C -0.38941 0.09531 -0.38993 0.06223 -0.38455 0.03123 C -0.38333 0.02406 -0.37968 0.01828 -0.37864 0.01087 C -0.37691 -0.00231 -0.37586 -0.01527 -0.37048 -0.02683 C -0.36927 -0.03955 -0.36875 -0.05667 -0.36336 -0.06754 C -0.36302 -0.07957 -0.36284 -0.0916 -0.36215 -0.10363 C -0.36198 -0.10571 -0.36232 -0.10849 -0.36111 -0.10988 C -0.3592 -0.11196 -0.35399 -0.11288 -0.35399 -0.11288 C -0.35156 -0.11774 -0.35052 -0.12237 -0.34809 -0.12699 C -0.34566 -0.13648 -0.34878 -0.12769 -0.3434 -0.13486 C -0.33455 -0.14666 -0.34826 -0.13255 -0.3375 -0.14434 C -0.33281 -0.14943 -0.32639 -0.15336 -0.321 -0.15683 C -0.31944 -0.16007 -0.31875 -0.16424 -0.31632 -0.16632 C -0.31406 -0.1684 -0.30937 -0.17256 -0.30937 -0.17256 C -0.30642 -0.17812 -0.30225 -0.18459 -0.29757 -0.18667 C -0.29461 -0.18945 -0.29218 -0.19315 -0.28923 -0.19593 C -0.28003 -0.20472 -0.28923 -0.19292 -0.28003 -0.20379 C -0.27864 -0.20518 -0.27777 -0.20749 -0.27656 -0.20865 C -0.2743 -0.2105 -0.27152 -0.21004 -0.26927 -0.21166 C -0.2618 -0.21698 -0.25503 -0.22369 -0.24687 -0.22739 C -0.24427 -0.2297 -0.24132 -0.23132 -0.23871 -0.23363 C -0.23073 -0.24104 -0.23958 -0.23641 -0.23159 -0.23988 C -0.21736 -0.2533 -0.20312 -0.25144 -0.18576 -0.25237 C -0.18073 -0.25399 -0.17673 -0.25723 -0.1717 -0.25885 C -0.16267 -0.26162 -0.15191 -0.26301 -0.1434 -0.2681 C -0.13854 -0.27088 -0.13281 -0.27273 -0.12812 -0.27596 C -0.12743 -0.27643 -0.12187 -0.28221 -0.121 -0.28221 C -0.10573 -0.2836 -0.09045 -0.28337 -0.07517 -0.28383 C -0.05277 -0.28337 -0.03055 -0.28314 -0.00816 -0.28221 C 0.00278 -0.28175 0.01302 -0.2755 0.02361 -0.27296 C 0.04063 -0.26902 0.05226 -0.26902 0.07188 -0.2681 C 0.08716 -0.26394 0.06719 -0.26902 0.09896 -0.26509 C 0.10469 -0.2644 0.1099 -0.25815 0.11528 -0.25561 C 0.11684 -0.25353 0.11823 -0.25075 0.12014 -0.24936 C 0.12309 -0.24705 0.12952 -0.24474 0.12952 -0.24474 C 0.1349 -0.23386 0.14792 -0.23456 0.1566 -0.23363 C 0.15782 -0.23271 0.15886 -0.23132 0.16007 -0.23063 C 0.16233 -0.22924 0.16719 -0.22739 0.16719 -0.22739 C 0.17136 -0.22184 0.17709 -0.21837 0.18247 -0.2149 C 0.18629 -0.20749 0.19184 -0.20611 0.19775 -0.2024 C 0.19983 -0.1994 0.20122 -0.19546 0.20365 -0.19292 C 0.2073 -0.18899 0.21181 -0.18829 0.21545 -0.18344 C 0.21945 -0.17788 0.22292 -0.16933 0.22605 -0.16308 C 0.2283 -0.15845 0.23056 -0.1536 0.23299 -0.14897 C 0.23455 -0.14573 0.23785 -0.13972 0.23785 -0.13972 C 0.23924 -0.13046 0.24202 -0.13162 0.2448 -0.12399 C 0.24931 -0.1115 0.24601 -0.10224 0.25417 -0.09091 C 0.25764 -0.07749 0.25764 -0.06269 0.25903 -0.04881 C 0.2599 -0.03955 0.26302 -0.0303 0.26598 -0.02197 C 0.27778 0.05482 0.32066 0.19454 0.26007 0.21767 C 0.2566 0.22508 0.25417 0.23202 0.24948 0.23826 C 0.24792 0.24543 0.24427 0.25075 0.24132 0.257 C 0.23733 0.26533 0.23316 0.28522 0.23073 0.2947 C 0.22969 0.29864 0.22917 0.30766 0.22726 0.3102 C 0.22518 0.31298 0.22014 0.31645 0.22014 0.31645 C 0.21702 0.32871 0.21164 0.34212 0.20365 0.34953 C 0.20278 0.35115 0.20191 0.35253 0.20122 0.35415 C 0.20035 0.3567 0.2 0.35971 0.19896 0.36202 C 0.19393 0.37358 0.19566 0.36664 0.18959 0.37451 C 0.18611 0.37914 0.18577 0.3833 0.18125 0.387 C 0.17483 0.40088 0.18351 0.38469 0.17535 0.39325 C 0.17431 0.3944 0.17431 0.39695 0.17309 0.3981 C 0.17136 0.39972 0.1691 0.40019 0.16719 0.40111 C 0.16337 0.40643 0.16007 0.40828 0.15539 0.41221 C 0.14983 0.41661 0.14618 0.42262 0.14011 0.42471 C 0.13525 0.43327 0.13195 0.4335 0.12483 0.43558 C 0.11997 0.4402 0.12101 0.4402 0.11302 0.44044 C 0.08368 0.44136 0.054 0.44159 0.02483 0.44206 C -0.04913 0.44876 -0.00069 0.44506 -0.1658 0.44206 C -0.17343 0.43951 -0.18038 0.43581 -0.18819 0.43419 C -0.19861 0.42447 -0.2118 0.4217 -0.22343 0.41522 C -0.225 0.4143 -0.22673 0.41337 -0.22812 0.41221 C -0.22934 0.41129 -0.23038 0.40967 -0.23159 0.40898 C -0.23385 0.40759 -0.23871 0.40597 -0.23871 0.40597 C -0.24305 0.39649 -0.24948 0.38978 -0.25746 0.387 C -0.26007 0.38214 -0.26336 0.37983 -0.26701 0.37613 C -0.26927 0.37382 -0.2717 0.37197 -0.27395 0.36988 C -0.27517 0.36873 -0.2776 0.36664 -0.2776 0.36664 C -0.2783 0.36503 -0.27882 0.36317 -0.28003 0.36202 C -0.2809 0.36109 -0.28264 0.36156 -0.2835 0.3604 C -0.29045 0.35091 -0.28038 0.356 -0.29045 0.35253 C -0.29566 0.34791 -0.29826 0.3412 -0.30364 0.33704 C -0.30503 0.32963 -0.30711 0.32755 -0.31163 0.32293 C -0.31493 0.3146 -0.321 0.30303 -0.32691 0.29771 C -0.32864 0.28846 -0.3309 0.28175 -0.33524 0.27412 C -0.33559 0.2725 -0.33576 0.27088 -0.33628 0.26949 C -0.33698 0.26787 -0.33819 0.26671 -0.33871 0.26486 C -0.3408 0.25769 -0.34132 0.2526 -0.34461 0.2459 C -0.346 0.22276 -0.34861 0.20148 -0.35052 0.17858 C -0.35069 0.1654 -0.3552 0.09901 -0.3493 0.0768 C -0.34861 0.06593 -0.34843 0.04765 -0.34583 0.03447 C -0.34496 0.0303 -0.34427 0.02591 -0.3434 0.02175 C -0.3427 0.01851 -0.34097 0.01249 -0.34097 0.01249 C -0.34097 0.01249 -0.33975 -0.00948 -0.33871 -0.01272 C -0.33732 -0.01689 -0.3342 -0.01943 -0.33281 -0.02359 C -0.33194 -0.02614 -0.33107 -0.02868 -0.33038 -0.03146 C -0.32795 -0.04025 -0.32899 -0.04002 -0.32569 -0.04719 C -0.3243 -0.05043 -0.321 -0.05644 -0.321 -0.05644 C -0.31961 -0.06176 -0.31718 -0.07125 -0.31406 -0.07541 C -0.31319 -0.0768 -0.31145 -0.07726 -0.31059 -0.07842 C -0.29948 -0.09137 -0.30659 -0.0879 -0.29878 -0.09091 C -0.29635 -0.09877 -0.2927 -0.10294 -0.28923 -0.10988 C -0.28472 -0.13694 -0.25816 -0.15753 -0.24097 -0.17094 C -0.23055 -0.17904 -0.221 -0.1913 -0.20937 -0.19593 C -0.09479 -0.30025 -0.2052 -0.2024 0.18837 -0.20379 C 0.19393 -0.20426 0.19948 -0.20402 0.20486 -0.20541 C 0.20625 -0.20564 0.20712 -0.20772 0.20834 -0.20865 C 0.21493 -0.21351 0.2191 -0.21582 0.22605 -0.2179 C 0.2323 -0.22299 0.23525 -0.22878 0.23889 -0.23687 C 0.23924 -0.23895 0.23941 -0.24127 0.24011 -0.24312 C 0.24063 -0.24474 0.24254 -0.24589 0.24254 -0.24774 C 0.24254 -0.29054 0.24132 -0.33356 0.24011 -0.37636 C 0.23941 -0.3988 0.20955 -0.42285 0.19427 -0.42494 C 0.18802 -0.42586 0.1816 -0.42609 0.17535 -0.42655 C 0.16129 -0.42771 0.14705 -0.42864 0.13282 -0.42956 C 0.04532 -0.4291 -0.04201 -0.42887 -0.12934 -0.42794 C -0.16458 -0.42748 -0.19982 -0.41823 -0.23541 -0.41707 C -0.30972 -0.38237 -0.39392 -0.39209 -0.46805 -0.4217 C -0.47639 -0.43049 -0.48698 -0.43534 -0.49757 -0.43743 C -0.49982 -0.43951 -0.50208 -0.44205 -0.50451 -0.44367 C -0.50607 -0.44506 -0.50781 -0.44552 -0.50937 -0.44691 C -0.52257 -0.45848 -0.51423 -0.45408 -0.52222 -0.45778 C -0.52309 -0.4594 -0.52361 -0.46102 -0.52465 -0.46241 C -0.52569 -0.4638 -0.52725 -0.46426 -0.52812 -0.46565 C -0.52916 -0.4675 -0.52951 -0.46981 -0.53038 -0.47189 C -0.53264 -0.47721 -0.53611 -0.48115 -0.53871 -0.486 C -0.54027 -0.4941 -0.54444 -0.49734 -0.54809 -0.50474 C -0.54948 -0.50752 -0.54913 -0.51145 -0.55052 -0.51423 C -0.55121 -0.51584 -0.55277 -0.51885 -0.55277 -0.51885 " pathEditMode="relative" ptsTypes="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6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64862E-6 C 0.01701 -0.00578 0.01111 -0.02105 0.01684 -0.0347 C 0.0224 -0.04765 0.01944 -0.02776 0.02517 -0.04881 C 0.0276 -0.05829 0.02969 -0.06616 0.03576 -0.07217 C 0.03889 -0.08374 0.04201 -0.09137 0.05104 -0.09576 C 0.05521 -0.1034 0.05243 -0.09947 0.06076 -0.10664 C 0.06163 -0.10779 0.06441 -0.10987 0.06441 -0.10964 C 0.06632 -0.1182 0.06441 -0.11334 0.07257 -0.12075 C 0.07535 -0.12306 0.07726 -0.1263 0.07986 -0.12861 C 0.08611 -0.13416 0.09496 -0.1381 0.10226 -0.1411 C 0.11996 -0.14064 0.13767 -0.14064 0.15573 -0.13972 C 0.17917 -0.13856 0.14462 -0.13856 0.16406 -0.13486 C 0.1743 -0.13278 0.18472 -0.13324 0.19496 -0.13185 C 0.19948 -0.12977 0.2033 -0.12699 0.20799 -0.1256 C 0.2151 -0.11959 0.21979 -0.1145 0.22569 -0.10664 C 0.22691 -0.10502 0.2283 -0.10363 0.22951 -0.10201 C 0.2316 -0.09947 0.2342 -0.09253 0.2342 -0.09229 C 0.23663 -0.08188 0.23316 -0.09461 0.23889 -0.08327 C 0.23941 -0.08212 0.2408 -0.07495 0.24115 -0.07379 C 0.24375 -0.06592 0.2467 -0.05713 0.25087 -0.05019 C 0.25278 -0.03909 0.25642 -0.02868 0.2625 -0.02058 C 0.26476 -0.01156 0.26649 -0.0074 0.26736 0.00301 C 0.26771 0.01828 0.26597 0.05714 0.27101 0.0768 C 0.27014 0.11173 0.26979 0.14689 0.26858 0.18182 C 0.26823 0.19015 0.26406 0.20241 0.25903 0.2068 C 0.25608 0.21814 0.25139 0.22855 0.24583 0.23826 C 0.2434 0.25284 0.23542 0.26556 0.23055 0.27898 C 0.2224 0.30118 0.20972 0.31923 0.19844 0.33843 C 0.19566 0.35092 0.18663 0.36271 0.18073 0.37289 C 0.17969 0.37474 0.17934 0.37729 0.1783 0.37914 C 0.17621 0.38261 0.17465 0.38747 0.17135 0.38862 C 0.16805 0.38978 0.16163 0.39186 0.16163 0.39209 C 0.15226 0.40435 0.14236 0.40389 0.12951 0.40597 C 0.12031 0.40967 0.11059 0.41083 0.10121 0.41222 C 0.09132 0.41661 0.08333 0.41892 0.07257 0.42008 C 0.05434 0.42517 0.03646 0.43165 0.01805 0.43558 C 0.00972 0.43743 -0.00712 0.44044 -0.00712 0.44067 C -0.06476 0.43882 -0.1224 0.43766 -0.18021 0.43558 C -0.18837 0.43535 -0.20399 0.42795 -0.20399 0.42818 C -0.21042 0.42355 -0.21823 0.42101 -0.22535 0.41846 C -0.22951 0.41476 -0.2349 0.41337 -0.23837 0.40898 C -0.24184 0.40458 -0.24427 0.40158 -0.24896 0.39973 C -0.25781 0.39117 -0.26615 0.38238 -0.27517 0.37451 C -0.27674 0.37312 -0.27726 0.37012 -0.27899 0.36827 C -0.28385 0.36248 -0.28455 0.36248 -0.28958 0.3604 C -0.29045 0.35878 -0.2908 0.35693 -0.29184 0.35577 C -0.29306 0.35462 -0.29479 0.35531 -0.29566 0.35415 C -0.3092 0.33611 -0.29392 0.35022 -0.30365 0.34166 C -0.30712 0.33519 -0.30903 0.32755 -0.31215 0.32131 C -0.31563 0.3146 -0.32031 0.30882 -0.32379 0.30234 C -0.3316 0.28939 -0.33785 0.27366 -0.34514 0.26001 C -0.34931 0.24474 -0.35816 0.23132 -0.36302 0.21629 C -0.36597 0.20727 -0.36754 0.19732 -0.37031 0.18807 C -0.37292 0.16864 -0.36927 0.18922 -0.37379 0.17558 C -0.37622 0.16794 -0.37379 0.16979 -0.37604 0.16146 C -0.37795 0.15452 -0.38177 0.14735 -0.38438 0.14088 C -0.38646 0.13579 -0.38681 0.13162 -0.38924 0.12677 C -0.39288 0.09531 -0.3934 0.06223 -0.38802 0.03123 C -0.38681 0.02406 -0.38299 0.01828 -0.38195 0.01087 C -0.38021 -0.00231 -0.37917 -0.01526 -0.37379 -0.02683 C -0.37257 -0.03955 -0.37205 -0.05667 -0.36667 -0.06754 C -0.36632 -0.07957 -0.36597 -0.0916 -0.36528 -0.10363 C -0.3651 -0.10571 -0.36545 -0.10849 -0.36424 -0.10987 C -0.36233 -0.11196 -0.35712 -0.11288 -0.35712 -0.11265 C -0.35469 -0.11774 -0.35365 -0.12237 -0.35122 -0.12699 C -0.34879 -0.13648 -0.35191 -0.12769 -0.34635 -0.13486 C -0.3375 -0.14665 -0.35139 -0.13254 -0.34045 -0.14434 C -0.33576 -0.14943 -0.32934 -0.15336 -0.32379 -0.15683 C -0.32222 -0.16007 -0.32153 -0.16424 -0.3191 -0.16632 C -0.31684 -0.1684 -0.31215 -0.17256 -0.31215 -0.17233 C -0.3092 -0.17811 -0.30486 -0.18459 -0.30017 -0.18667 C -0.29722 -0.18945 -0.29479 -0.19315 -0.29184 -0.19593 C -0.28247 -0.20472 -0.29184 -0.19292 -0.28247 -0.20379 C -0.28108 -0.20518 -0.28021 -0.20749 -0.27899 -0.20865 C -0.27674 -0.2105 -0.27396 -0.21004 -0.2717 -0.21166 C -0.26406 -0.21698 -0.25729 -0.22368 -0.24896 -0.22739 C -0.24635 -0.2297 -0.2434 -0.23132 -0.2408 -0.23363 C -0.23281 -0.24103 -0.24167 -0.23641 -0.23368 -0.23988 C -0.21927 -0.25329 -0.20486 -0.25144 -0.18733 -0.25237 C -0.18229 -0.25399 -0.1783 -0.25723 -0.17309 -0.25885 C -0.16406 -0.26162 -0.15313 -0.26301 -0.14462 -0.2681 C -0.13976 -0.27087 -0.13385 -0.27272 -0.12917 -0.27596 C -0.12847 -0.27643 -0.12292 -0.28221 -0.12205 -0.28221 C -0.1066 -0.2836 -0.09115 -0.28337 -0.0757 -0.28383 C -0.05313 -0.28337 -0.03073 -0.28313 -0.00816 -0.28221 C 0.00295 -0.28175 0.01319 -0.2755 0.02396 -0.27296 C 0.04115 -0.26902 0.05278 -0.26902 0.07257 -0.2681 C 0.08802 -0.26393 0.06788 -0.26902 0.1 -0.26509 C 0.10573 -0.2644 0.11094 -0.25815 0.11649 -0.25561 C 0.11805 -0.25352 0.11944 -0.25075 0.12135 -0.24936 C 0.1243 -0.24705 0.13073 -0.24473 0.13073 -0.2445 C 0.13628 -0.23386 0.1493 -0.23456 0.15816 -0.23363 C 0.15937 -0.23271 0.16042 -0.23132 0.16163 -0.23062 C 0.16389 -0.22924 0.16875 -0.22739 0.16875 -0.22715 C 0.17309 -0.22183 0.17882 -0.21836 0.1842 -0.21489 C 0.18802 -0.20749 0.19375 -0.2061 0.19965 -0.2024 C 0.20174 -0.1994 0.20312 -0.19546 0.20555 -0.19292 C 0.20937 -0.18899 0.21389 -0.18829 0.21753 -0.18343 C 0.22153 -0.17788 0.225 -0.16932 0.2283 -0.16308 C 0.23055 -0.15845 0.23281 -0.15359 0.23524 -0.14897 C 0.2368 -0.14573 0.2401 -0.13972 0.2401 -0.13948 C 0.24149 -0.13046 0.24427 -0.13162 0.24722 -0.12399 C 0.25174 -0.11149 0.24844 -0.10224 0.2566 -0.09091 C 0.26007 -0.07749 0.26007 -0.06269 0.26146 -0.04881 C 0.26233 -0.03955 0.26545 -0.0303 0.26858 -0.02197 C 0.28038 0.05483 0.32378 0.19454 0.2625 0.21768 C 0.25903 0.22508 0.2566 0.23202 0.25191 0.23826 C 0.25035 0.24543 0.24653 0.25075 0.24358 0.257 C 0.23958 0.26533 0.23542 0.28522 0.23299 0.29471 C 0.23194 0.29864 0.23142 0.30766 0.22951 0.3102 C 0.22726 0.31298 0.22222 0.31645 0.22222 0.31668 C 0.2191 0.32871 0.21371 0.34213 0.20555 0.34953 C 0.20469 0.35115 0.20382 0.35254 0.20312 0.35415 C 0.20226 0.3567 0.20191 0.35971 0.20087 0.36202 C 0.19583 0.37359 0.19757 0.36665 0.19149 0.37451 C 0.18785 0.37914 0.1875 0.3833 0.18299 0.387 C 0.17656 0.40088 0.18524 0.38469 0.17708 0.39325 C 0.17604 0.3944 0.17604 0.39695 0.17483 0.39811 C 0.17309 0.39973 0.17083 0.40019 0.16875 0.40111 C 0.16493 0.40643 0.16163 0.40828 0.15694 0.41222 C 0.15139 0.41661 0.14757 0.42263 0.14149 0.42471 C 0.13663 0.43327 0.13333 0.4335 0.12604 0.43558 C 0.12118 0.44021 0.12222 0.44021 0.11424 0.44044 C 0.08455 0.44136 0.05451 0.44159 0.02517 0.44206 C -0.04948 0.44877 -0.00052 0.44506 -0.16719 0.44206 C -0.175 0.43951 -0.18195 0.43581 -0.18976 0.43419 C -0.20035 0.42448 -0.21372 0.4217 -0.22535 0.41522 C -0.22691 0.4143 -0.22865 0.41337 -0.23004 0.41222 C -0.23125 0.41129 -0.23247 0.40967 -0.23368 0.40898 C -0.23594 0.40759 -0.2408 0.40597 -0.2408 0.4062 C -0.24514 0.39649 -0.25174 0.38978 -0.25972 0.387 C -0.26233 0.38214 -0.26563 0.37983 -0.26927 0.37613 C -0.2717 0.37382 -0.27413 0.37197 -0.27639 0.36988 C -0.2776 0.36873 -0.28004 0.36665 -0.28004 0.36688 C -0.28073 0.36503 -0.28125 0.36318 -0.28247 0.36202 C -0.28333 0.36109 -0.28507 0.36156 -0.28594 0.3604 C -0.29306 0.35092 -0.28281 0.35601 -0.29306 0.35254 C -0.29826 0.34791 -0.30087 0.3412 -0.30625 0.33704 C -0.30764 0.32963 -0.3099 0.32755 -0.31441 0.32293 C -0.31771 0.3146 -0.32379 0.30303 -0.32986 0.29771 C -0.3316 0.28846 -0.33385 0.28175 -0.3382 0.27412 C -0.33854 0.2725 -0.33872 0.27088 -0.33924 0.26949 C -0.33993 0.26787 -0.34115 0.26672 -0.34167 0.26487 C -0.34375 0.25769 -0.34427 0.25261 -0.34774 0.2459 C -0.34913 0.22276 -0.35174 0.20148 -0.35365 0.17858 C -0.35382 0.1654 -0.35833 0.09901 -0.35243 0.0768 C -0.35174 0.06593 -0.35156 0.04765 -0.34896 0.03447 C -0.34809 0.03031 -0.3474 0.02591 -0.34635 0.02175 C -0.34566 0.01851 -0.34392 0.01249 -0.34392 0.01273 C -0.34392 0.01249 -0.34271 -0.00948 -0.34167 -0.01272 C -0.34028 -0.01688 -0.33715 -0.01943 -0.33576 -0.02359 C -0.3349 -0.02614 -0.33403 -0.02868 -0.33333 -0.03146 C -0.3309 -0.04025 -0.33195 -0.04002 -0.32865 -0.04719 C -0.32708 -0.05043 -0.32379 -0.05644 -0.32379 -0.05621 C -0.3224 -0.06176 -0.31997 -0.07124 -0.31684 -0.07541 C -0.31597 -0.0768 -0.31424 -0.07726 -0.31337 -0.07842 C -0.30208 -0.09137 -0.30938 -0.0879 -0.30139 -0.09091 C -0.29896 -0.09877 -0.29531 -0.10294 -0.29184 -0.10987 C -0.28715 -0.13694 -0.26042 -0.15753 -0.24306 -0.17094 C -0.23264 -0.17904 -0.22292 -0.1913 -0.21111 -0.19593 C -0.09549 -0.30025 -0.20695 -0.2024 0.19028 -0.20379 C 0.19583 -0.20425 0.20139 -0.20402 0.20677 -0.20541 C 0.20816 -0.20564 0.2092 -0.20772 0.21042 -0.20865 C 0.21701 -0.21351 0.22118 -0.21582 0.2283 -0.2179 C 0.23455 -0.22299 0.2375 -0.22877 0.24115 -0.23687 C 0.24149 -0.23895 0.24167 -0.24126 0.24236 -0.24312 C 0.24288 -0.24473 0.24479 -0.24589 0.24479 -0.24774 C 0.24479 -0.29054 0.24358 -0.33356 0.24236 -0.37636 C 0.24167 -0.39879 0.21163 -0.42285 0.19618 -0.42493 C 0.18993 -0.42586 0.18333 -0.42609 0.17708 -0.42655 C 0.16285 -0.42771 0.14844 -0.42863 0.1342 -0.42956 C 0.04583 -0.4291 -0.04236 -0.42887 -0.13038 -0.42794 C -0.16597 -0.42748 -0.20156 -0.41823 -0.2375 -0.41707 C -0.3125 -0.38237 -0.3974 -0.39209 -0.47222 -0.4217 C -0.48056 -0.43049 -0.49132 -0.43534 -0.50208 -0.43743 C -0.50434 -0.43951 -0.5066 -0.44205 -0.50903 -0.44367 C -0.51059 -0.44506 -0.51233 -0.44552 -0.51389 -0.44691 C -0.52726 -0.45848 -0.51875 -0.45408 -0.52691 -0.45778 C -0.52778 -0.4594 -0.5283 -0.46102 -0.52934 -0.46241 C -0.53038 -0.4638 -0.53195 -0.46426 -0.53281 -0.46565 C -0.53385 -0.4675 -0.5342 -0.46981 -0.53507 -0.47189 C -0.53733 -0.47721 -0.54097 -0.48114 -0.54358 -0.486 C -0.54514 -0.4941 -0.54931 -0.49734 -0.55295 -0.50474 C -0.55434 -0.50752 -0.55399 -0.51145 -0.55538 -0.51445 C -0.55608 -0.51584 -0.55764 -0.51885 -0.55764 -0.51862 " pathEditMode="relative" rAng="0" ptsTypes="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3" grpId="1" animBg="1"/>
      <p:bldP spid="7173" grpId="2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algn="l"/>
            <a:r>
              <a:rPr lang="ru-RU" sz="2800" b="1">
                <a:solidFill>
                  <a:srgbClr val="FF3300"/>
                </a:solidFill>
                <a:latin typeface="Georgia" pitchFamily="18" charset="0"/>
              </a:rPr>
              <a:t>Цель:</a:t>
            </a:r>
            <a:r>
              <a:rPr lang="ru-RU" sz="2800">
                <a:solidFill>
                  <a:srgbClr val="FF3300"/>
                </a:solidFill>
                <a:latin typeface="Georgia" pitchFamily="18" charset="0"/>
              </a:rPr>
              <a:t> </a:t>
            </a:r>
            <a:r>
              <a:rPr lang="ru-RU" sz="2800">
                <a:solidFill>
                  <a:schemeClr val="accent2"/>
                </a:solidFill>
                <a:latin typeface="Georgia" pitchFamily="18" charset="0"/>
              </a:rPr>
              <a:t>Найти и назвать все изображенные   		   предметы, развивать зрительное восприятие 	   и внимание.</a:t>
            </a:r>
          </a:p>
        </p:txBody>
      </p:sp>
      <p:pic>
        <p:nvPicPr>
          <p:cNvPr id="15364" name="Picture 4" descr="img2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773238"/>
            <a:ext cx="3168650" cy="2178050"/>
          </a:xfrm>
          <a:prstGeom prst="rect">
            <a:avLst/>
          </a:prstGeom>
          <a:noFill/>
        </p:spPr>
      </p:pic>
      <p:pic>
        <p:nvPicPr>
          <p:cNvPr id="15366" name="Picture 6" descr="img2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149725"/>
            <a:ext cx="3168650" cy="2373313"/>
          </a:xfrm>
          <a:prstGeom prst="rect">
            <a:avLst/>
          </a:prstGeom>
          <a:noFill/>
        </p:spPr>
      </p:pic>
      <p:pic>
        <p:nvPicPr>
          <p:cNvPr id="15367" name="Picture 7" descr="img2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4076700"/>
            <a:ext cx="3240087" cy="2436813"/>
          </a:xfrm>
          <a:prstGeom prst="rect">
            <a:avLst/>
          </a:prstGeom>
          <a:noFill/>
        </p:spPr>
      </p:pic>
      <p:pic>
        <p:nvPicPr>
          <p:cNvPr id="15368" name="Picture 8" descr="img25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8263" y="1773238"/>
            <a:ext cx="3240087" cy="216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 rot="1395944">
            <a:off x="4716463" y="1914525"/>
            <a:ext cx="1019175" cy="2008188"/>
          </a:xfrm>
          <a:prstGeom prst="ellipse">
            <a:avLst/>
          </a:prstGeom>
          <a:solidFill>
            <a:srgbClr val="2D08C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 rot="6229251">
            <a:off x="5498306" y="3439319"/>
            <a:ext cx="1019175" cy="2008188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 rot="9444969">
            <a:off x="4789488" y="4219575"/>
            <a:ext cx="1019175" cy="2008188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 rot="2481021">
            <a:off x="3565525" y="4146550"/>
            <a:ext cx="1019175" cy="2008188"/>
          </a:xfrm>
          <a:prstGeom prst="ellipse">
            <a:avLst/>
          </a:prstGeom>
          <a:solidFill>
            <a:srgbClr val="0BAFF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 rot="-4822946">
            <a:off x="2978944" y="3077369"/>
            <a:ext cx="1019175" cy="2008187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 rot="-1840891">
            <a:off x="3565525" y="2058988"/>
            <a:ext cx="1019175" cy="2008187"/>
          </a:xfrm>
          <a:prstGeom prst="ellipse">
            <a:avLst/>
          </a:prstGeom>
          <a:solidFill>
            <a:srgbClr val="CB05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 rot="279335">
            <a:off x="4357688" y="3643313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 rot="-3857123">
            <a:off x="4379913" y="2397125"/>
            <a:ext cx="17319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0">
                <a:solidFill>
                  <a:schemeClr val="bg1"/>
                </a:solidFill>
                <a:latin typeface="Arial" charset="0"/>
              </a:rPr>
              <a:t>Запомни                    и                      нарисуй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 rot="-278810">
            <a:off x="1763713" y="0"/>
            <a:ext cx="5903912" cy="1725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616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Лепесток лети-лети 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игру нам принеси</a:t>
            </a:r>
          </a:p>
        </p:txBody>
      </p:sp>
      <p:pic>
        <p:nvPicPr>
          <p:cNvPr id="16400" name="Picture 16" descr="9f4c7997cd1195b82c39bba72c7e0bbd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5445125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0416 0.01076 -0.02591 0.02222 -0.03123 C 0.02691 -0.04094 0.02187 -0.03262 0.02812 -0.03747 C 0.03038 -0.03932 0.0335 -0.04395 0.03646 -0.04534 C 0.04305 -0.04858 0.05052 -0.04997 0.05764 -0.05158 C 0.06771 -0.06084 0.09861 -0.05714 0.11041 -0.05783 C 0.12291 -0.05737 0.13576 -0.0576 0.14826 -0.05644 C 0.15156 -0.05621 0.15451 -0.05459 0.15764 -0.0532 C 0.15885 -0.05274 0.15989 -0.05182 0.16111 -0.05158 C 0.16614 -0.05066 0.17135 -0.05066 0.17639 -0.0502 C 0.19635 -0.04094 0.21684 -0.03377 0.23767 -0.02961 C 0.24444 -0.02383 0.25746 -0.02174 0.2658 -0.02036 C 0.27448 -0.01133 0.28819 -0.00324 0.29878 0.00162 C 0.3026 0.00925 0.3 0.00532 0.30816 0.01272 C 0.3092 0.01365 0.31163 0.01573 0.31163 0.01573 C 0.31423 0.02059 0.31736 0.02336 0.31996 0.02822 C 0.32378 0.04372 0.32552 0.05783 0.33646 0.06755 C 0.34236 0.07957 0.34583 0.0923 0.35052 0.10502 C 0.3526 0.1182 0.35607 0.13116 0.35764 0.14434 C 0.35937 0.15961 0.3585 0.17511 0.36701 0.18668 C 0.36944 0.19894 0.37135 0.21166 0.37291 0.22415 C 0.37222 0.2452 0.37343 0.27111 0.36823 0.2917 C 0.36736 0.30627 0.36684 0.31089 0.36458 0.32292 C 0.36423 0.34397 0.36805 0.38191 0.35764 0.40458 C 0.35451 0.42077 0.35677 0.4402 0.3493 0.45455 C 0.34757 0.46218 0.34375 0.46912 0.33871 0.47351 C 0.33385 0.48277 0.3309 0.48855 0.32465 0.49688 C 0.31441 0.51029 0.3276 0.49734 0.31753 0.50798 C 0.3151 0.51052 0.31319 0.51376 0.31059 0.51585 C 0.30833 0.51746 0.30347 0.51885 0.30347 0.51885 C 0.29253 0.52903 0.28177 0.53944 0.27048 0.54846 C 0.26892 0.55193 0.26823 0.5561 0.2658 0.55818 C 0.26354 0.56003 0.25885 0.56442 0.25885 0.56442 C 0.25798 0.5665 0.25764 0.56905 0.25642 0.57067 C 0.25555 0.57182 0.25399 0.57136 0.25295 0.57229 C 0.24774 0.57691 0.24496 0.58038 0.23871 0.58316 C 0.22639 0.59473 0.2434 0.57946 0.23177 0.58779 C 0.21632 0.59889 0.22743 0.59334 0.21875 0.59727 C 0.20729 0.61254 0.18194 0.62387 0.1658 0.62711 C 0.15816 0.63058 0.15034 0.63104 0.14236 0.63336 C 0.13021 0.63683 0.11927 0.64261 0.10694 0.64423 C 0.09826 0.64724 0.09114 0.65325 0.08229 0.65533 C 0.0717 0.66204 0.06701 0.66343 0.05503 0.66482 C 0.03281 0.67152 0.05399 0.66574 -0.00365 0.66482 C -0.05104 0.66412 -0.09861 0.66366 -0.14601 0.6632 C -0.15486 0.66158 -0.16302 0.65834 -0.17188 0.65695 C -0.17587 0.6551 -0.17952 0.65232 -0.18351 0.65071 C -0.18941 0.64538 -0.19566 0.63937 -0.20243 0.63659 C -0.20799 0.63151 -0.21476 0.62503 -0.22118 0.62248 C -0.2283 0.61624 -0.23282 0.60907 -0.24115 0.60675 C -0.24497 0.60328 -0.24757 0.59935 -0.25174 0.59727 C -0.25417 0.58894 -0.26407 0.58154 -0.27066 0.57853 C -0.27413 0.57368 -0.27657 0.57113 -0.28125 0.56905 C -0.28455 0.56257 -0.28629 0.5598 -0.29202 0.55818 C -0.29636 0.55401 -0.30087 0.54777 -0.30608 0.54569 C -0.31111 0.54013 -0.31841 0.52741 -0.32379 0.52371 C -0.32518 0.52255 -0.32691 0.52186 -0.3283 0.52047 C -0.33229 0.51677 -0.33351 0.51145 -0.33768 0.50798 C -0.34097 0.5015 -0.34844 0.49341 -0.35417 0.49063 C -0.35695 0.48531 -0.35886 0.48323 -0.36354 0.48138 C -0.36823 0.47721 -0.36945 0.47189 -0.37413 0.46727 C -0.375 0.46519 -0.37552 0.46287 -0.37657 0.46102 C -0.37865 0.45755 -0.3816 0.45524 -0.38351 0.45154 C -0.38837 0.44205 -0.39254 0.43326 -0.39653 0.42332 C -0.39844 0.41892 -0.4007 0.41337 -0.40243 0.40921 C -0.40417 0.40551 -0.40834 0.39833 -0.40834 0.39833 C -0.41094 0.38769 -0.41528 0.37775 -0.42014 0.36849 C -0.42136 0.36294 -0.42396 0.35832 -0.42483 0.35276 C -0.42761 0.33773 -0.42431 0.35091 -0.42709 0.34027 C -0.42674 0.30442 -0.43143 0.23016 -0.4224 0.18344 C -0.42101 0.15429 -0.41962 0.12977 -0.40591 0.10664 C -0.40417 0.10016 -0.39775 0.0879 -0.3941 0.08304 C -0.39184 0.08004 -0.38716 0.07379 -0.38716 0.07379 C -0.38507 0.06546 -0.38663 0.07032 -0.38125 0.05968 C -0.37778 0.05274 -0.37917 0.04326 -0.37535 0.03609 C -0.37396 0.02868 -0.3724 0.02591 -0.36823 0.02036 C -0.36563 0.00902 -0.36945 0.02244 -0.36354 0.01272 C -0.36268 0.01133 -0.3632 0.00902 -0.36233 0.00786 C -0.35799 0.00185 -0.35174 0.00046 -0.34705 -0.00463 C -0.34445 -0.0074 -0.34306 -0.01226 -0.34011 -0.01411 C -0.33403 -0.01804 -0.33681 -0.01573 -0.33177 -0.02036 C -0.3283 -0.02753 -0.31719 -0.03493 -0.31059 -0.03747 C -0.30434 -0.04326 -0.29688 -0.04881 -0.28941 -0.05158 C -0.28733 -0.0539 -0.28455 -0.05436 -0.28247 -0.05644 C -0.27934 -0.05991 -0.27674 -0.06593 -0.27309 -0.06893 C -0.27049 -0.07078 -0.26754 -0.07078 -0.26476 -0.07194 C -0.25521 -0.08096 -0.24427 -0.08536 -0.23299 -0.08929 C -0.22535 -0.09692 -0.21424 -0.09854 -0.20469 -0.10016 C -0.19202 -0.10456 -0.179 -0.10803 -0.16597 -0.10965 C -0.16077 -0.11335 -0.15521 -0.11728 -0.14948 -0.11913 C -0.05972 -0.11867 0.03021 -0.11913 0.11996 -0.11751 C 0.125 -0.11751 0.13368 -0.11127 0.13871 -0.10965 C 0.15521 -0.10386 0.16927 -0.09785 0.18472 -0.08767 C 0.1901 -0.0842 0.19496 -0.07842 0.20104 -0.07518 C 0.2033 -0.07402 0.20816 -0.07194 0.20816 -0.07194 C 0.21545 -0.0576 0.22448 -0.04349 0.23767 -0.03909 C 0.24184 -0.03053 0.24791 -0.0273 0.25399 -0.02198 C 0.25521 -0.0155 0.25607 -0.01157 0.25885 -0.00625 C 0.26146 0.01411 0.27066 0.03146 0.27882 0.04858 C 0.28281 0.0569 0.28541 0.06916 0.28819 0.07842 C 0.28941 0.08767 0.29062 0.09554 0.29409 0.10363 C 0.296 0.10803 0.29878 0.11774 0.29878 0.11774 C 0.29896 0.12676 0.29705 0.19015 0.30225 0.21004 C 0.30503 0.23479 0.3026 0.20564 0.30104 0.24613 C 0.29982 0.28082 0.30399 0.3176 0.29166 0.34929 C 0.2901 0.35924 0.29132 0.36942 0.28698 0.37775 C 0.28559 0.38469 0.28298 0.38862 0.28107 0.3951 C 0.27587 0.41268 0.27343 0.43003 0.26458 0.44529 C 0.26215 0.45593 0.25573 0.46403 0.25173 0.47351 C 0.25087 0.4756 0.25034 0.47791 0.2493 0.47976 C 0.24722 0.48323 0.24236 0.48924 0.24236 0.48924 C 0.24062 0.49549 0.23819 0.49826 0.23524 0.50335 C 0.2309 0.51099 0.22847 0.517 0.22343 0.52371 C 0.2217 0.53042 0.21875 0.52903 0.21528 0.53458 C 0.2118 0.5399 0.21076 0.54846 0.20694 0.55332 C 0.20451 0.55633 0.20121 0.55795 0.19878 0.56118 C 0.19479 0.5665 0.19045 0.57437 0.18576 0.57853 C 0.1809 0.58848 0.17239 0.59773 0.16458 0.60352 C 0.16215 0.60537 0.15868 0.60722 0.15642 0.60976 C 0.14948 0.61763 0.14218 0.6248 0.13403 0.63012 C 0.12986 0.6359 0.12795 0.63775 0.12222 0.6396 C 0.11649 0.64469 0.11093 0.64423 0.10468 0.64747 C 0.08732 0.65649 0.07448 0.65903 0.05503 0.66158 C 0.04097 0.66805 0.05052 0.66458 0.02587 0.6662 C 0.01701 0.66829 0.00885 0.67199 0 0.67407 C -0.00521 0.67777 -0.00955 0.68008 -0.01545 0.68193 C -0.01841 0.68286 -0.025 0.68517 -0.025 0.68517 C -0.03681 0.69558 -0.08229 0.69119 -0.08594 0.69142 C -0.1158 0.69096 -0.14549 0.69119 -0.17535 0.6898 C -0.18525 0.68934 -0.19566 0.68055 -0.20469 0.67569 C -0.2125 0.67129 -0.22084 0.66875 -0.2283 0.6632 C -0.23716 0.65649 -0.2441 0.64862 -0.25295 0.64284 C -0.2599 0.62896 -0.25087 0.64492 -0.25903 0.63659 C -0.26389 0.63151 -0.26788 0.62433 -0.27309 0.61925 C -0.28403 0.60768 -0.27587 0.61786 -0.28594 0.60837 C -0.29028 0.60444 -0.29167 0.59958 -0.29653 0.59727 C -0.30486 0.58617 -0.30087 0.58964 -0.30834 0.58478 C -0.31059 0.582 -0.3132 0.57992 -0.31528 0.57691 C -0.31893 0.57159 -0.32084 0.56442 -0.32483 0.55956 C -0.329 0.55471 -0.33559 0.548 -0.34011 0.54407 C -0.34375 0.53389 -0.35 0.52602 -0.35538 0.51746 C -0.36007 0.50983 -0.36337 0.50058 -0.36719 0.49225 C -0.37153 0.48277 -0.37639 0.47606 -0.38125 0.46727 C -0.38316 0.45963 -0.38837 0.45339 -0.39184 0.44691 C -0.39497 0.4409 -0.39653 0.43349 -0.4 0.42794 C -0.404 0.4217 -0.40573 0.42355 -0.40834 0.41383 C -0.41025 0.40643 -0.41163 0.39764 -0.4165 0.39348 C -0.41806 0.38607 -0.41841 0.3833 -0.4224 0.37775 C -0.42622 0.36387 -0.43368 0.34467 -0.44028 0.33241 C -0.44236 0.31853 -0.44775 0.30627 -0.45191 0.29308 C -0.45434 0.28406 -0.45504 0.27458 -0.45886 0.26648 C -0.46233 0.24821 -0.45747 0.27065 -0.46233 0.25561 C -0.46545 0.24589 -0.46684 0.23456 -0.46823 0.22415 C -0.47014 0.19477 -0.46858 0.16678 -0.46476 0.1381 C -0.46389 0.12399 -0.46198 0.11358 -0.46007 0.10039 C -0.45886 0.09183 -0.45851 0.08189 -0.45538 0.07379 C -0.44896 0.0569 -0.44115 0.04094 -0.43299 0.02521 C -0.42882 0.01712 -0.42622 0.00324 -0.41893 0 C -0.41806 -0.00254 -0.41754 -0.00555 -0.4165 -0.00787 C -0.41476 -0.0118 -0.41077 -0.01874 -0.41077 -0.01874 C -0.40903 -0.03331 -0.40504 -0.04626 -0.4 -0.05968 C -0.40087 -0.08513 -0.40122 -0.11057 -0.40243 -0.13625 C -0.40278 -0.14226 -0.40747 -0.15059 -0.41077 -0.15522 C -0.41302 -0.15846 -0.41771 -0.16447 -0.41771 -0.16447 C -0.41997 -0.17372 -0.41736 -0.16563 -0.4224 -0.17233 C -0.42552 -0.1765 -0.42726 -0.18205 -0.43056 -0.18644 C -0.43212 -0.19269 -0.43472 -0.19547 -0.43889 -0.19917 C -0.43959 -0.20056 -0.44028 -0.20264 -0.44115 -0.20379 C -0.44219 -0.20495 -0.44358 -0.20449 -0.44479 -0.20518 C -0.45122 -0.20935 -0.4566 -0.21652 -0.46354 -0.21929 C -0.47292 -0.22762 -0.46216 -0.21721 -0.46945 -0.22716 C -0.47396 -0.2334 -0.48247 -0.23803 -0.48854 -0.24127 C -0.49115 -0.24289 -0.49393 -0.24266 -0.49653 -0.24451 C -0.49896 -0.24636 -0.50382 -0.25075 -0.50382 -0.25075 C -0.50625 -0.2563 -0.50851 -0.25815 -0.51302 -0.26024 C -0.51858 -0.26556 -0.52379 -0.26833 -0.52952 -0.27273 C -0.53247 -0.27504 -0.53472 -0.27851 -0.53785 -0.28059 C -0.54028 -0.28221 -0.54341 -0.28198 -0.54601 -0.2836 C -0.55139 -0.28684 -0.55677 -0.29216 -0.56233 -0.2947 C -0.56354 -0.29632 -0.56459 -0.29817 -0.56597 -0.29933 C -0.56702 -0.30025 -0.56875 -0.29956 -0.56945 -0.30095 C -0.57084 -0.30349 -0.57032 -0.30766 -0.57188 -0.3102 C -0.57222 -0.31066 -0.57257 -0.31136 -0.57292 -0.31182 " pathEditMode="relative" ptsTypes="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3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1364 C 0.00938 -0.01781 0.01007 -0.03955 0.02153 -0.04487 C 0.02604 -0.05459 0.02118 -0.04626 0.02743 -0.05112 C 0.02969 -0.05297 0.03281 -0.05759 0.03577 -0.05898 C 0.04236 -0.06222 0.04983 -0.06361 0.05695 -0.06523 C 0.06702 -0.07448 0.09792 -0.07078 0.10972 -0.07147 C 0.12205 -0.07101 0.13507 -0.07124 0.14757 -0.07009 C 0.15087 -0.06985 0.15382 -0.06823 0.15695 -0.06685 C 0.15816 -0.06638 0.1592 -0.06546 0.16042 -0.06523 C 0.16545 -0.0643 0.17066 -0.0643 0.1757 -0.06384 C 0.19566 -0.05459 0.21615 -0.04742 0.23698 -0.04325 C 0.24375 -0.03747 0.25677 -0.03539 0.26511 -0.034 C 0.27379 -0.02498 0.2875 -0.01688 0.29809 -0.01202 C 0.30191 -0.00439 0.29931 -0.00832 0.30747 -0.00092 C 0.30851 -4.87393E-6 0.31094 0.00209 0.31094 0.00209 C 0.31354 0.00694 0.31667 0.00972 0.31927 0.01458 C 0.32309 0.03008 0.32483 0.04419 0.33577 0.0539 C 0.34167 0.06593 0.34514 0.07865 0.34983 0.09138 C 0.35191 0.10456 0.35538 0.11752 0.35695 0.1307 C 0.35868 0.14597 0.35781 0.16147 0.36632 0.17303 C 0.36875 0.18529 0.37066 0.19802 0.37222 0.21051 C 0.37153 0.23156 0.37274 0.25746 0.36754 0.27805 C 0.36667 0.29263 0.36615 0.29725 0.36389 0.30928 C 0.36354 0.33033 0.36736 0.36827 0.35695 0.39094 C 0.35382 0.40713 0.35608 0.42656 0.34861 0.4409 C 0.34688 0.44854 0.34306 0.45548 0.33802 0.45987 C 0.33316 0.46912 0.33021 0.47491 0.32396 0.48323 C 0.31372 0.49665 0.32691 0.4837 0.31684 0.49434 C 0.31441 0.49688 0.3125 0.50012 0.3099 0.5022 C 0.30764 0.50382 0.30278 0.50521 0.30278 0.50544 C 0.29184 0.51539 0.28108 0.5258 0.26979 0.53482 C 0.26823 0.53829 0.26754 0.54245 0.26511 0.54453 C 0.26285 0.54638 0.25816 0.55078 0.25816 0.55101 C 0.25729 0.55286 0.25695 0.55541 0.25573 0.55703 C 0.25486 0.55818 0.2533 0.55772 0.25226 0.55864 C 0.24705 0.56327 0.24427 0.56674 0.23802 0.56952 C 0.2257 0.58108 0.24271 0.56582 0.23108 0.57414 C 0.21563 0.58525 0.22674 0.57969 0.21806 0.58363 C 0.2066 0.59889 0.18125 0.61023 0.16511 0.61347 C 0.15747 0.61694 0.14965 0.6174 0.14167 0.61971 C 0.12952 0.62318 0.11858 0.62897 0.10625 0.63059 C 0.0974 0.63359 0.09028 0.63961 0.0816 0.64169 C 0.07101 0.6484 0.06632 0.64979 0.05417 0.65117 C 0.03212 0.65788 0.0533 0.6521 -0.00434 0.65117 C -0.05173 0.65048 -0.0993 0.65002 -0.1467 0.64955 C -0.15555 0.64793 -0.16371 0.6447 -0.17257 0.64331 C -0.17656 0.64146 -0.18021 0.63868 -0.1842 0.63706 C -0.1901 0.63174 -0.19635 0.62573 -0.20312 0.62295 C -0.20868 0.61786 -0.21545 0.61139 -0.22187 0.60884 C -0.22899 0.6026 -0.23351 0.59542 -0.24184 0.59311 C -0.24566 0.58964 -0.24826 0.58571 -0.25243 0.58363 C -0.25486 0.5753 -0.26476 0.5679 -0.27135 0.56489 C -0.27483 0.56003 -0.27726 0.55749 -0.28194 0.55541 C -0.28524 0.54893 -0.28698 0.54615 -0.29271 0.54453 C -0.29705 0.54037 -0.30156 0.53412 -0.30677 0.53204 C -0.3118 0.52649 -0.3191 0.51377 -0.32448 0.51007 C -0.32587 0.50891 -0.3276 0.50822 -0.32899 0.50683 C -0.33298 0.50313 -0.3342 0.49781 -0.33837 0.49434 C -0.34167 0.48786 -0.34913 0.47976 -0.35486 0.47699 C -0.35764 0.47167 -0.35955 0.46959 -0.36423 0.46774 C -0.36892 0.46357 -0.37014 0.45825 -0.37483 0.45363 C -0.37569 0.45154 -0.37621 0.44923 -0.37726 0.44738 C -0.37934 0.44391 -0.38229 0.4416 -0.3842 0.4379 C -0.38906 0.42841 -0.39323 0.41962 -0.39739 0.40967 C -0.39913 0.40528 -0.40156 0.39973 -0.40312 0.39556 C -0.40486 0.39186 -0.40903 0.38469 -0.40903 0.38492 C -0.41163 0.37405 -0.41597 0.3641 -0.42083 0.35485 C -0.42205 0.3493 -0.42465 0.34467 -0.42552 0.33912 C -0.4283 0.32409 -0.425 0.33727 -0.42778 0.32663 C -0.42743 0.29078 -0.43212 0.21652 -0.42309 0.16979 C -0.4217 0.14065 -0.42048 0.11613 -0.4066 0.093 C -0.40486 0.08652 -0.39844 0.07426 -0.39479 0.0694 C -0.39253 0.06639 -0.38785 0.06015 -0.38785 0.06038 C -0.38576 0.05182 -0.38733 0.05668 -0.38194 0.04604 C -0.37847 0.0391 -0.37986 0.02961 -0.37604 0.02244 C -0.37465 0.01504 -0.37309 0.01226 -0.36892 0.00671 C -0.36632 -0.00462 -0.37014 0.0088 -0.36423 -0.00092 C -0.36337 -0.00231 -0.36389 -0.00462 -0.36302 -0.00578 C -0.35868 -0.01179 -0.35243 -0.01318 -0.34774 -0.01827 C -0.34514 -0.02105 -0.34375 -0.0259 -0.3408 -0.02775 C -0.33472 -0.03169 -0.3375 -0.02937 -0.33246 -0.034 C -0.32899 -0.04117 -0.31788 -0.04857 -0.31128 -0.05112 C -0.30503 -0.0569 -0.29757 -0.06245 -0.2901 -0.06523 C -0.28802 -0.06754 -0.28524 -0.068 -0.28316 -0.07009 C -0.28003 -0.07356 -0.27743 -0.07957 -0.27378 -0.08258 C -0.27118 -0.08443 -0.26823 -0.08443 -0.26545 -0.08558 C -0.2559 -0.09461 -0.24496 -0.099 -0.23368 -0.10293 C -0.22604 -0.11057 -0.21493 -0.11219 -0.20538 -0.1138 C -0.19271 -0.1182 -0.17969 -0.12167 -0.16667 -0.12329 C -0.16146 -0.12699 -0.1559 -0.13092 -0.15017 -0.13277 C -0.06042 -0.13231 0.02952 -0.13277 0.11927 -0.13115 C 0.12431 -0.13115 0.13299 -0.12491 0.13802 -0.12329 C 0.15452 -0.11751 0.16858 -0.11149 0.18403 -0.10131 C 0.18941 -0.09784 0.19427 -0.09206 0.20035 -0.08882 C 0.20261 -0.08767 0.20747 -0.08558 0.20747 -0.08535 C 0.21476 -0.07124 0.22379 -0.05713 0.23698 -0.05274 C 0.24115 -0.04418 0.24722 -0.04094 0.2533 -0.03562 C 0.25452 -0.02914 0.25538 -0.02521 0.25816 -0.01989 C 0.26077 0.00047 0.26997 0.01782 0.27813 0.03493 C 0.28212 0.04326 0.28472 0.05552 0.2875 0.06477 C 0.28872 0.07403 0.28993 0.08189 0.2934 0.08999 C 0.29531 0.09438 0.29809 0.1041 0.29809 0.10433 C 0.29827 0.11312 0.29636 0.1765 0.30156 0.1964 C 0.30434 0.22115 0.30191 0.192 0.30035 0.23248 C 0.29913 0.26718 0.3033 0.30396 0.29097 0.33565 C 0.28941 0.3456 0.29063 0.35578 0.28629 0.3641 C 0.2849 0.37104 0.28229 0.37498 0.28038 0.38145 C 0.27517 0.39903 0.27274 0.41638 0.26389 0.43165 C 0.26146 0.44229 0.25504 0.45039 0.25104 0.45987 C 0.25017 0.46195 0.24965 0.46427 0.24861 0.46612 C 0.24653 0.46959 0.24167 0.4756 0.24167 0.47583 C 0.23993 0.48185 0.2375 0.48462 0.23455 0.48971 C 0.23021 0.49734 0.22778 0.50336 0.22274 0.51007 C 0.22101 0.51678 0.21806 0.51539 0.21458 0.52094 C 0.21111 0.52626 0.21007 0.53482 0.20625 0.53968 C 0.20382 0.54268 0.20052 0.5443 0.19809 0.54754 C 0.1941 0.55286 0.18976 0.56073 0.18507 0.56489 C 0.18021 0.57484 0.1717 0.58409 0.16389 0.58987 C 0.16146 0.59172 0.15799 0.59357 0.15573 0.59612 C 0.14879 0.60398 0.14149 0.61115 0.13333 0.61647 C 0.12899 0.62226 0.12726 0.62411 0.12153 0.62596 C 0.1158 0.63105 0.11024 0.63059 0.10399 0.63382 C 0.08663 0.64285 0.07361 0.64539 0.05417 0.64793 C 0.04011 0.65441 0.04983 0.65094 0.02517 0.65256 C 0.01632 0.65464 0.00816 0.65834 -0.00069 0.66043 C -0.0059 0.66413 -0.01024 0.66644 -0.01614 0.66829 C -0.0191 0.66922 -0.02587 0.67153 -0.02587 0.67176 C -0.0375 0.68194 -0.08298 0.67754 -0.08663 0.67777 C -0.11649 0.67731 -0.14618 0.67754 -0.17604 0.67616 C -0.18594 0.67569 -0.19635 0.6669 -0.20538 0.66205 C -0.21319 0.65765 -0.22153 0.65511 -0.22899 0.64955 C -0.23785 0.64285 -0.24479 0.63498 -0.25364 0.6292 C -0.26059 0.61532 -0.25156 0.63128 -0.25972 0.62295 C -0.26458 0.61786 -0.26858 0.61069 -0.27378 0.6056 C -0.28472 0.59404 -0.27656 0.60421 -0.28663 0.59473 C -0.29097 0.5908 -0.29236 0.58594 -0.29722 0.58363 C -0.30555 0.57252 -0.30156 0.57599 -0.30903 0.57114 C -0.31128 0.56836 -0.31389 0.56628 -0.31597 0.56327 C -0.31962 0.55795 -0.32153 0.55078 -0.32552 0.54592 C -0.32969 0.54106 -0.33628 0.53436 -0.3408 0.53042 C -0.34444 0.52025 -0.35069 0.51238 -0.35608 0.50382 C -0.36076 0.49619 -0.36406 0.48694 -0.36788 0.47861 C -0.37222 0.46912 -0.37708 0.46242 -0.38194 0.45363 C -0.38385 0.44599 -0.38906 0.43975 -0.39253 0.43327 C -0.39566 0.42725 -0.39739 0.41985 -0.40069 0.4143 C -0.40486 0.40805 -0.40642 0.40991 -0.40903 0.40019 C -0.41094 0.39279 -0.41233 0.384 -0.41719 0.37983 C -0.41875 0.37243 -0.4191 0.36966 -0.42309 0.3641 C -0.42708 0.35022 -0.43437 0.33102 -0.44097 0.31876 C -0.44305 0.30489 -0.44844 0.29263 -0.4526 0.27944 C -0.45503 0.27042 -0.45573 0.26093 -0.45955 0.25284 C -0.46302 0.23456 -0.45816 0.257 -0.46302 0.24197 C -0.46614 0.23225 -0.46753 0.22092 -0.46892 0.21051 C -0.47083 0.18113 -0.46927 0.15314 -0.46545 0.12446 C -0.46458 0.11034 -0.46267 0.09994 -0.46076 0.08675 C -0.45955 0.07819 -0.4592 0.06824 -0.45608 0.06015 C -0.44965 0.04326 -0.44184 0.0273 -0.43368 0.01157 C -0.42951 0.00347 -0.42708 -0.0104 -0.41962 -0.01364 C -0.41875 -0.01619 -0.41823 -0.01919 -0.41719 -0.02151 C -0.41545 -0.02544 -0.41146 -0.03238 -0.41146 -0.03215 C -0.40972 -0.04695 -0.40573 -0.05991 -0.40069 -0.07332 C -0.40156 -0.09877 -0.40191 -0.12421 -0.40312 -0.14989 C -0.40347 -0.15591 -0.40816 -0.16423 -0.41146 -0.16886 C -0.41389 -0.1721 -0.4184 -0.17811 -0.4184 -0.17788 C -0.42066 -0.18737 -0.41805 -0.17927 -0.42309 -0.18598 C -0.42621 -0.19014 -0.42795 -0.19569 -0.43125 -0.20009 C -0.43281 -0.20633 -0.43542 -0.20911 -0.43958 -0.21281 C -0.44028 -0.2142 -0.44097 -0.21628 -0.44184 -0.21744 C -0.44288 -0.21859 -0.44427 -0.21813 -0.44548 -0.21882 C -0.45191 -0.22299 -0.45729 -0.23016 -0.46423 -0.23294 C -0.47361 -0.24126 -0.46285 -0.23085 -0.47014 -0.2408 C -0.47465 -0.24705 -0.48316 -0.25167 -0.48923 -0.25491 C -0.49184 -0.25653 -0.49462 -0.2563 -0.49722 -0.25815 C -0.49965 -0.26 -0.50451 -0.26439 -0.50451 -0.26416 C -0.50694 -0.26995 -0.5092 -0.2718 -0.51371 -0.27388 C -0.51927 -0.2792 -0.52448 -0.28198 -0.53021 -0.28637 C -0.53316 -0.28868 -0.53542 -0.29215 -0.53871 -0.29424 C -0.54097 -0.29585 -0.5441 -0.29562 -0.5467 -0.29724 C -0.55226 -0.30048 -0.55746 -0.3058 -0.56302 -0.30835 C -0.56441 -0.30997 -0.56528 -0.31182 -0.56667 -0.31297 C -0.56771 -0.3139 -0.56944 -0.3132 -0.57014 -0.31459 C -0.57153 -0.31714 -0.57118 -0.3213 -0.57257 -0.32384 C -0.57292 -0.32431 -0.57326 -0.325 -0.57361 -0.32546 " pathEditMode="relative" rAng="0" ptsTypes="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5" dur="5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8" grpId="1" animBg="1"/>
      <p:bldP spid="16388" grpId="2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7" grpId="0"/>
      <p:bldP spid="16397" grpId="1"/>
      <p:bldP spid="163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ru-RU" sz="3200" b="1">
                <a:solidFill>
                  <a:srgbClr val="FF3300"/>
                </a:solidFill>
                <a:latin typeface="Cataneo BT" pitchFamily="66" charset="0"/>
              </a:rPr>
              <a:t>Цель:</a:t>
            </a:r>
            <a:r>
              <a:rPr lang="ru-RU" sz="3100">
                <a:solidFill>
                  <a:schemeClr val="accent2"/>
                </a:solidFill>
                <a:latin typeface="Cataneo BT" pitchFamily="66" charset="0"/>
              </a:rPr>
              <a:t>Развивать внимание, мелкую моторику рук.</a:t>
            </a:r>
            <a:r>
              <a:rPr lang="ru-RU" sz="3200">
                <a:solidFill>
                  <a:schemeClr val="accent2"/>
                </a:solidFill>
                <a:latin typeface="Cataneo BT" pitchFamily="66" charset="0"/>
              </a:rPr>
              <a:t>  	 </a:t>
            </a:r>
            <a:r>
              <a:rPr lang="ru-RU" sz="3100">
                <a:solidFill>
                  <a:schemeClr val="accent2"/>
                </a:solidFill>
                <a:latin typeface="Cataneo BT" pitchFamily="66" charset="0"/>
              </a:rPr>
              <a:t>Зарисуй в точности увиденную фигуру.   	</a:t>
            </a:r>
          </a:p>
        </p:txBody>
      </p:sp>
      <p:pic>
        <p:nvPicPr>
          <p:cNvPr id="17412" name="Picture 4" descr="img2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465263"/>
            <a:ext cx="3525837" cy="5392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Oval 5"/>
          <p:cNvSpPr>
            <a:spLocks noChangeArrowheads="1"/>
          </p:cNvSpPr>
          <p:nvPr/>
        </p:nvSpPr>
        <p:spPr bwMode="auto">
          <a:xfrm rot="6542101">
            <a:off x="5426869" y="3294857"/>
            <a:ext cx="1019175" cy="2008187"/>
          </a:xfrm>
          <a:prstGeom prst="ellipse">
            <a:avLst/>
          </a:prstGeom>
          <a:solidFill>
            <a:srgbClr val="EDD20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 rot="9157180">
            <a:off x="4716463" y="4005263"/>
            <a:ext cx="1019175" cy="2008187"/>
          </a:xfrm>
          <a:prstGeom prst="ellipse">
            <a:avLst/>
          </a:prstGeom>
          <a:solidFill>
            <a:srgbClr val="7F31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 rot="2193231">
            <a:off x="3492500" y="3932238"/>
            <a:ext cx="1019175" cy="2008187"/>
          </a:xfrm>
          <a:prstGeom prst="ellipse">
            <a:avLst/>
          </a:prstGeom>
          <a:solidFill>
            <a:srgbClr val="0BAFF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 rot="-5101111">
            <a:off x="2905919" y="2863057"/>
            <a:ext cx="1019175" cy="2008187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 rot="-2128681">
            <a:off x="3492500" y="1844675"/>
            <a:ext cx="1019175" cy="2008188"/>
          </a:xfrm>
          <a:prstGeom prst="ellipse">
            <a:avLst/>
          </a:prstGeom>
          <a:solidFill>
            <a:srgbClr val="CB05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4284663" y="3429000"/>
            <a:ext cx="936625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 rot="3413535">
            <a:off x="3064669" y="2634457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0">
                <a:solidFill>
                  <a:schemeClr val="bg1"/>
                </a:solidFill>
                <a:latin typeface="Arial" charset="0"/>
              </a:rPr>
              <a:t>Найди различие</a:t>
            </a:r>
          </a:p>
        </p:txBody>
      </p:sp>
      <p:sp>
        <p:nvSpPr>
          <p:cNvPr id="18446" name="WordArt 14"/>
          <p:cNvSpPr>
            <a:spLocks noChangeArrowheads="1" noChangeShapeType="1" noTextEdit="1"/>
          </p:cNvSpPr>
          <p:nvPr/>
        </p:nvSpPr>
        <p:spPr bwMode="auto">
          <a:xfrm rot="-278810">
            <a:off x="1908175" y="0"/>
            <a:ext cx="5903913" cy="1725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616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Лепесток лети-лети 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игру нам принеси</a:t>
            </a:r>
          </a:p>
        </p:txBody>
      </p:sp>
      <p:pic>
        <p:nvPicPr>
          <p:cNvPr id="18450" name="Picture 18" descr="c589379a4e80810ae6521af9129764d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4724400"/>
            <a:ext cx="900112" cy="1169988"/>
          </a:xfrm>
          <a:prstGeom prst="rect">
            <a:avLst/>
          </a:prstGeom>
          <a:noFill/>
        </p:spPr>
      </p:pic>
      <p:pic>
        <p:nvPicPr>
          <p:cNvPr id="18451" name="Picture 19" descr="16a8733a6aea75c1f554feac623a2083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5445125"/>
            <a:ext cx="1211262" cy="8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-0.00601 0.00868 -0.01179 0.01302 -0.01549 C 0.01424 -0.01642 0.01545 -0.01758 0.01649 -0.01873 C 0.01771 -0.02012 0.01858 -0.0222 0.01997 -0.02336 C 0.0309 -0.03331 0.01511 -0.01503 0.02708 -0.02822 C 0.03299 -0.03469 0.03715 -0.04071 0.04462 -0.04371 C 0.04861 -0.04718 0.05191 -0.05112 0.05642 -0.0532 C 0.06406 -0.06291 0.07326 -0.06662 0.08351 -0.06893 C 0.19236 -0.06615 0.12153 -0.07078 0.15642 -0.06268 C 0.16198 -0.05783 0.16771 -0.05759 0.17413 -0.05644 C 0.18056 -0.05343 0.18386 -0.0495 0.18941 -0.04533 C 0.19184 -0.04348 0.19653 -0.03909 0.19653 -0.03909 C 0.19809 -0.03261 0.2007 -0.02683 0.20243 -0.02035 C 0.20434 -0.01364 0.20486 -0.00439 0.20712 0.00162 C 0.20868 0.00579 0.21076 0.00972 0.21181 0.01412 C 0.21389 0.02267 0.21458 0.03123 0.21771 0.03933 C 0.2191 0.04928 0.22049 0.05922 0.2224 0.06917 C 0.2217 0.10549 0.23004 0.15476 0.19531 0.16147 C 0.18403 0.16679 0.17222 0.16933 0.16111 0.17419 C 0.1467 0.17257 0.13212 0.17164 0.11771 0.16933 C 0.11267 0.16841 0.10417 0.15892 0.10122 0.15383 C 0.09948 0.15083 0.09653 0.14435 0.09653 0.14435 C 0.09531 0.13833 0.09306 0.1344 0.09184 0.12862 C 0.08837 0.09739 0.08889 0.09878 0.09063 0.0502 C 0.09097 0.04211 0.09757 0.02985 0.1 0.0236 C 0.10365 0.01388 0.10174 0.02036 0.10469 0.00787 C 0.10521 0.00579 0.10712 0.00486 0.10816 0.00324 C 0.11024 -0.00023 0.11233 -0.00393 0.11406 -0.00763 C 0.12292 -0.0266 0.13229 -0.04302 0.14948 -0.04695 C 0.16337 -0.05898 0.20156 -0.05574 0.20938 -0.05644 C 0.2217 -0.05875 0.2224 -0.05968 0.23993 -0.05482 C 0.2434 -0.05389 0.24601 -0.0495 0.24948 -0.04857 C 0.26111 -0.04533 0.28472 -0.04233 0.28472 -0.04233 C 0.29271 -0.03909 0.30191 -0.03516 0.30938 -0.0296 C 0.31806 -0.02313 0.32431 -0.01434 0.33403 -0.01087 C 0.33785 -0.00601 0.34097 -0.0037 0.34583 -0.00138 C 0.35174 0.00995 0.34323 -0.00416 0.35521 0.00486 C 0.35833 0.00718 0.35938 0.01296 0.36233 0.01573 C 0.36771 0.02059 0.37465 0.02314 0.38004 0.02823 C 0.3816 0.02985 0.38316 0.03146 0.38472 0.03308 C 0.38594 0.03447 0.38698 0.03632 0.3882 0.03771 C 0.39045 0.04002 0.39531 0.04396 0.39531 0.04396 C 0.39722 0.05113 0.39896 0.04835 0.40243 0.05506 C 0.40469 0.06524 0.40851 0.07611 0.41302 0.08467 C 0.41563 0.10063 0.42535 0.11289 0.43299 0.12561 C 0.43854 0.13486 0.43976 0.14712 0.44462 0.15684 C 0.44653 0.16656 0.44636 0.1765 0.45052 0.18506 C 0.45087 0.18876 0.45122 0.19223 0.45174 0.19593 C 0.45191 0.19755 0.45261 0.19917 0.45295 0.20079 C 0.45382 0.20542 0.45521 0.2149 0.45521 0.2149 C 0.45625 0.22878 0.45886 0.24104 0.46233 0.254 C 0.46181 0.28152 0.46754 0.31853 0.45052 0.34028 C 0.44913 0.34652 0.44826 0.3493 0.44358 0.35115 C 0.43698 0.35693 0.4408 0.36248 0.43403 0.3685 C 0.42969 0.37243 0.42483 0.37868 0.41997 0.38099 C 0.41389 0.38909 0.40712 0.38909 0.39879 0.39047 C 0.38698 0.39603 0.37604 0.40042 0.36354 0.40297 C 0.34705 0.4025 0.33056 0.40273 0.31406 0.40135 C 0.30677 0.40065 0.29913 0.39094 0.29184 0.38886 C 0.28542 0.38053 0.27899 0.36942 0.2717 0.36225 C 0.26754 0.35323 0.26354 0.34537 0.26007 0.33565 C 0.25833 0.32432 0.25799 0.31183 0.25521 0.30095 C 0.25556 0.28638 0.25556 0.27181 0.25642 0.25723 C 0.25712 0.24613 0.26059 0.23364 0.26233 0.22277 C 0.26406 0.2112 0.26563 0.19802 0.27066 0.1883 C 0.27413 0.17211 0.28247 0.16841 0.29184 0.15846 C 0.30347 0.14597 0.31458 0.13255 0.3283 0.12399 C 0.33281 0.11775 0.33472 0.11798 0.34115 0.11613 C 0.34826 0.10942 0.35642 0.10664 0.36476 0.10364 C 0.39219 0.10526 0.41962 0.10502 0.44705 0.10826 C 0.45017 0.10873 0.45261 0.1122 0.45521 0.11451 C 0.46424 0.12214 0.47465 0.12978 0.48351 0.1381 C 0.4875 0.14574 0.49011 0.15106 0.49184 0.16008 C 0.49271 0.17303 0.49288 0.17766 0.49757 0.1883 C 0.49879 0.20079 0.50139 0.21166 0.50243 0.22415 C 0.50556 0.29887 0.51892 0.38839 0.49288 0.45779 C 0.48212 0.48647 0.46667 0.51007 0.45295 0.53621 C 0.44844 0.54477 0.44167 0.55379 0.43524 0.5598 C 0.43177 0.56304 0.42344 0.56605 0.42344 0.56605 C 0.4184 0.57623 0.42257 0.56998 0.40712 0.57692 C 0.39549 0.58201 0.38594 0.59195 0.37413 0.59566 C 0.36528 0.60167 0.3625 0.60306 0.35295 0.60514 C 0.34809 0.60745 0.34514 0.61 0.33993 0.61139 C 0.33229 0.61856 0.34149 0.61092 0.33056 0.61624 C 0.32934 0.61694 0.3283 0.61856 0.32708 0.61925 C 0.3224 0.62226 0.31684 0.62249 0.31181 0.62388 C 0.30104 0.63128 0.31458 0.62295 0.29531 0.62873 C 0.29392 0.6292 0.29306 0.63105 0.29184 0.63174 C 0.28837 0.63382 0.28472 0.63498 0.28125 0.6366 C 0.26615 0.64377 0.25 0.65025 0.23403 0.6521 C 0.22899 0.65441 0.22413 0.6558 0.21875 0.65696 C 0.1934 0.66875 0.13507 0.66528 0.11059 0.66621 C 0.05938 0.6706 0.02292 0.66875 -0.03646 0.66783 C -0.04479 0.66366 -0.05243 0.65858 -0.06111 0.65696 C -0.06545 0.65464 -0.06996 0.65325 -0.07413 0.65071 C -0.08854 0.64215 -0.07396 0.6484 -0.08351 0.64446 C -0.08785 0.64076 -0.0934 0.63891 -0.09757 0.63498 C -0.10937 0.62411 -0.11719 0.61555 -0.12708 0.60213 C -0.12951 0.59889 -0.13299 0.59751 -0.13524 0.59427 C -0.13993 0.58733 -0.14392 0.57969 -0.14826 0.57229 C -0.15208 0.56605 -0.15226 0.56073 -0.15642 0.55494 C -0.15989 0.54176 -0.16545 0.5288 -0.1717 0.51747 C -0.17656 0.49827 -0.17726 0.50868 -0.18698 0.48925 C -0.19219 0.47861 -0.19566 0.46658 -0.20243 0.45779 C -0.20503 0.44183 -0.2092 0.4261 -0.21302 0.41083 C -0.21354 0.40875 -0.21476 0.40667 -0.21528 0.40458 C -0.21632 0.40042 -0.21771 0.39209 -0.21771 0.39209 C -0.2184 0.37359 -0.21892 0.36919 -0.22118 0.35439 C -0.22083 0.29841 -0.22101 0.24266 -0.21996 0.18668 C -0.21979 0.17535 -0.21875 0.17465 -0.21528 0.16771 C -0.21371 0.15915 -0.21389 0.15245 -0.20816 0.14736 C -0.20677 0.1314 -0.20069 0.10919 -0.19531 0.09415 C -0.19288 0.07588 -0.18194 0.05784 -0.17413 0.04234 C -0.17205 0.03193 -0.16684 0.01851 -0.16111 0.01111 C -0.15955 0.00139 -0.15347 -0.00994 -0.14705 -0.01549 C -0.13993 -0.03169 -0.13073 -0.04256 -0.11875 -0.05158 C -0.11128 -0.05713 -0.11042 -0.0606 -0.10121 -0.06407 C -0.09705 -0.06962 -0.09427 -0.06962 -0.08941 -0.07356 C -0.08073 -0.08073 -0.07135 -0.08651 -0.06111 -0.08929 C -0.05885 -0.0909 -0.0566 -0.09275 -0.05417 -0.09391 C -0.05226 -0.09484 -0.05017 -0.09461 -0.04826 -0.09553 C -0.04479 -0.09738 -0.04427 -0.10062 -0.04114 -0.1034 C -0.03524 -0.10848 -0.02552 -0.11265 -0.01875 -0.11427 C -0.01146 -0.11936 -0.01024 -0.12051 -0.00121 -0.12213 C 0.00521 -0.12653 0.01181 -0.12676 0.01875 -0.12838 C 0.02413 -0.12977 0.03524 -0.13162 0.03524 -0.13162 C 0.05226 -0.13925 0.08212 -0.13509 0.10122 -0.13624 C 0.23177 -0.13486 0.21007 -0.15105 0.27535 -0.12213 C 0.28299 -0.11195 0.29306 -0.1071 0.30243 -0.10016 C 0.30486 -0.09831 0.30729 -0.09646 0.30938 -0.09391 C 0.31059 -0.09229 0.31163 -0.09044 0.31302 -0.08929 C 0.32118 -0.08211 0.33038 -0.07587 0.33889 -0.06893 C 0.34149 -0.05667 0.3375 -0.0724 0.34358 -0.05944 C 0.34462 -0.05713 0.34479 -0.05389 0.34583 -0.05158 C 0.3467 -0.04973 0.34844 -0.04857 0.34948 -0.04695 C 0.35278 -0.04186 0.35451 -0.03516 0.35764 -0.0296 C 0.35903 -0.0222 0.36111 -0.01873 0.36476 -0.01249 C 0.36632 -0.00508 0.36875 -0.00231 0.37292 0.00324 C 0.3757 0.01388 0.38056 0.02406 0.38594 0.03308 C 0.38733 0.04326 0.39219 0.04974 0.39653 0.05807 C 0.39879 0.06801 0.40347 0.07819 0.40816 0.08629 C 0.4099 0.08929 0.41146 0.09253 0.41302 0.09577 C 0.41372 0.09739 0.41528 0.1004 0.41528 0.1004 C 0.41875 0.11821 0.41354 0.0967 0.41997 0.10988 C 0.42083 0.11173 0.42066 0.11405 0.42118 0.11613 C 0.42326 0.12353 0.42361 0.1226 0.4283 0.12862 C 0.4309 0.13602 0.43368 0.14319 0.43646 0.15059 C 0.43767 0.16054 0.43924 0.17049 0.44358 0.17882 C 0.44601 0.19431 0.44948 0.20912 0.45295 0.22415 C 0.45538 0.2348 0.45521 0.24497 0.46007 0.254 C 0.46111 0.2607 0.46233 0.26533 0.46476 0.27134 C 0.46597 0.28222 0.46684 0.29078 0.4717 0.29957 C 0.47344 0.31506 0.47882 0.32917 0.48125 0.3449 C 0.47986 0.5258 0.50035 0.45571 0.47535 0.5096 C 0.47344 0.51978 0.47066 0.5251 0.46823 0.53459 C 0.46441 0.54939 0.46129 0.56813 0.45174 0.57854 C 0.44688 0.58386 0.44879 0.57969 0.44236 0.58478 C 0.43559 0.5901 0.43108 0.59797 0.42344 0.60051 C 0.41858 0.60699 0.41458 0.61092 0.40816 0.61301 C 0.4007 0.6211 0.39149 0.62457 0.38229 0.62873 C 0.37813 0.63059 0.37465 0.63452 0.37066 0.6366 C 0.36771 0.63822 0.36424 0.63845 0.36111 0.63961 C 0.35226 0.64308 0.34254 0.65025 0.33299 0.65071 C 0.31337 0.65164 0.29375 0.65164 0.27413 0.6521 C 0.26528 0.65418 0.25712 0.65811 0.24826 0.65996 C 0.15972 0.70854 0.04688 0.70438 -0.04236 0.65534 C -0.05434 0.63938 -0.03698 0.66112 -0.05052 0.64909 C -0.05174 0.64817 -0.05191 0.64562 -0.05295 0.64446 C -0.05816 0.63868 -0.0651 0.63521 -0.07066 0.63035 C -0.07517 0.62642 -0.07917 0.62156 -0.08351 0.61763 C -0.08802 0.6137 -0.09358 0.61023 -0.09757 0.60514 C -0.10174 0.59982 -0.10538 0.59589 -0.11059 0.59265 C -0.11406 0.58802 -0.11667 0.58525 -0.12118 0.58316 C -0.12396 0.57784 -0.12587 0.57576 -0.13055 0.57391 C -0.13299 0.57183 -0.13524 0.56952 -0.13767 0.56743 C -0.13889 0.56651 -0.13871 0.56373 -0.13993 0.56281 C -0.14132 0.56165 -0.14323 0.56165 -0.14479 0.56119 C -0.14653 0.55356 -0.15087 0.54754 -0.15417 0.54083 C -0.16059 0.52788 -0.16649 0.51955 -0.17656 0.51122 C -0.18108 0.50151 -0.18715 0.49295 -0.19184 0.483 C -0.19566 0.47491 -0.19722 0.46589 -0.20243 0.45941 C -0.20364 0.45062 -0.20677 0.44021 -0.21059 0.43281 C -0.21337 0.42193 -0.20972 0.43466 -0.21528 0.4217 C -0.21701 0.41777 -0.21858 0.4106 -0.21996 0.4062 C -0.22517 0.38978 -0.22517 0.38284 -0.23299 0.3685 C -0.23524 0.36434 -0.23594 0.3574 -0.23767 0.35277 C -0.23993 0.34699 -0.24253 0.34167 -0.24583 0.33704 C -0.24809 0.32825 -0.24948 0.32293 -0.25295 0.31506 C -0.25434 0.30743 -0.25555 0.2998 -0.25885 0.29332 C -0.26111 0.28453 -0.26146 0.27528 -0.26354 0.26649 C -0.26649 0.25353 -0.26805 0.24058 -0.27066 0.22739 C -0.27153 0.22254 -0.27344 0.21814 -0.27413 0.21328 C -0.27517 0.20657 -0.27535 0.19963 -0.27656 0.19293 C -0.27917 0.17858 -0.28455 0.16447 -0.28819 0.15059 C -0.28854 0.10294 -0.28889 0.05552 -0.28941 0.00787 C -0.28993 -0.03354 -0.28889 -0.07055 -0.29653 -0.10964 C -0.29722 -0.13046 -0.29792 -0.15151 -0.3 -0.17233 C -0.30121 -0.18528 -0.30156 -0.17117 -0.3059 -0.18806 C -0.30972 -0.20286 -0.31424 -0.21582 -0.32118 -0.22877 C -0.32396 -0.23386 -0.32569 -0.24103 -0.32934 -0.24589 C -0.33229 -0.24982 -0.3375 -0.25144 -0.34114 -0.25375 C -0.34236 -0.25584 -0.34323 -0.25838 -0.34479 -0.26 C -0.34618 -0.26116 -0.34809 -0.26069 -0.34948 -0.26162 C -0.35573 -0.26532 -0.36146 -0.27133 -0.36823 -0.27411 C -0.37309 -0.27804 -0.37604 -0.27989 -0.38125 -0.28198 C -0.39184 -0.29192 -0.40382 -0.29585 -0.41649 -0.29771 C -0.42083 -0.29979 -0.43108 -0.30395 -0.43524 -0.30395 " pathEditMode="relative" rAng="0" ptsTypes="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-0.00601 0.00868 -0.01179 0.01302 -0.01549 C 0.01424 -0.01642 0.01545 -0.01758 0.01649 -0.01873 C 0.01771 -0.02012 0.01858 -0.0222 0.01997 -0.02336 C 0.0309 -0.03331 0.01511 -0.01503 0.02708 -0.02822 C 0.03299 -0.03469 0.03715 -0.04071 0.04462 -0.04371 C 0.04861 -0.04718 0.05191 -0.05112 0.05642 -0.0532 C 0.06406 -0.06291 0.07326 -0.06662 0.08351 -0.06893 C 0.19236 -0.06615 0.12153 -0.07078 0.15642 -0.06268 C 0.16198 -0.05783 0.16771 -0.05759 0.17413 -0.05644 C 0.18056 -0.05343 0.18386 -0.0495 0.18941 -0.04533 C 0.19184 -0.04348 0.19653 -0.03909 0.19653 -0.03909 C 0.19809 -0.03261 0.2007 -0.02683 0.20243 -0.02035 C 0.20434 -0.01364 0.20486 -0.00439 0.20712 0.00162 C 0.20868 0.00579 0.21076 0.00972 0.21181 0.01412 C 0.21389 0.02267 0.21458 0.03123 0.21771 0.03933 C 0.2191 0.04928 0.22049 0.05922 0.2224 0.06917 C 0.2217 0.10549 0.23004 0.15476 0.19531 0.16147 C 0.18403 0.16679 0.17222 0.16933 0.16111 0.17419 C 0.1467 0.17257 0.13212 0.17164 0.11771 0.16933 C 0.11267 0.16841 0.10417 0.15892 0.10122 0.15383 C 0.09948 0.15083 0.09653 0.14435 0.09653 0.14435 C 0.09531 0.13833 0.09306 0.1344 0.09184 0.12862 C 0.08837 0.09739 0.08889 0.09878 0.09063 0.0502 C 0.09097 0.04211 0.09757 0.02985 0.1 0.0236 C 0.10365 0.01388 0.10174 0.02036 0.10469 0.00787 C 0.10521 0.00579 0.10712 0.00486 0.10816 0.00324 C 0.11024 -0.00023 0.11233 -0.00393 0.11406 -0.00763 C 0.12292 -0.0266 0.13229 -0.04302 0.14948 -0.04695 C 0.16337 -0.05898 0.20156 -0.05574 0.20938 -0.05644 C 0.2217 -0.05875 0.2224 -0.05968 0.23993 -0.05482 C 0.2434 -0.05389 0.24601 -0.0495 0.24948 -0.04857 C 0.26111 -0.04533 0.28472 -0.04233 0.28472 -0.04233 C 0.29271 -0.03909 0.30191 -0.03516 0.30938 -0.0296 C 0.31806 -0.02313 0.32431 -0.01434 0.33403 -0.01087 C 0.33785 -0.00601 0.34097 -0.0037 0.34583 -0.00138 C 0.35174 0.00995 0.34323 -0.00416 0.35521 0.00486 C 0.35833 0.00718 0.35938 0.01296 0.36233 0.01573 C 0.36771 0.02059 0.37465 0.02314 0.38004 0.02823 C 0.3816 0.02985 0.38316 0.03146 0.38472 0.03308 C 0.38594 0.03447 0.38698 0.03632 0.3882 0.03771 C 0.39045 0.04002 0.39531 0.04396 0.39531 0.04396 C 0.39722 0.05113 0.39896 0.04835 0.40243 0.05506 C 0.40469 0.06524 0.40851 0.07611 0.41302 0.08467 C 0.41563 0.10063 0.42535 0.11289 0.43299 0.12561 C 0.43854 0.13486 0.43976 0.14712 0.44462 0.15684 C 0.44653 0.16656 0.44636 0.1765 0.45052 0.18506 C 0.45087 0.18876 0.45122 0.19223 0.45174 0.19593 C 0.45191 0.19755 0.45261 0.19917 0.45295 0.20079 C 0.45382 0.20542 0.45521 0.2149 0.45521 0.2149 C 0.45625 0.22878 0.45886 0.24104 0.46233 0.254 C 0.46181 0.28152 0.46754 0.31853 0.45052 0.34028 C 0.44913 0.34652 0.44826 0.3493 0.44358 0.35115 C 0.43698 0.35693 0.4408 0.36248 0.43403 0.3685 C 0.42969 0.37243 0.42483 0.37868 0.41997 0.38099 C 0.41389 0.38909 0.40712 0.38909 0.39879 0.39047 C 0.38698 0.39603 0.37604 0.40042 0.36354 0.40297 C 0.34705 0.4025 0.33056 0.40273 0.31406 0.40135 C 0.30677 0.40065 0.29913 0.39094 0.29184 0.38886 C 0.28542 0.38053 0.27899 0.36942 0.2717 0.36225 C 0.26754 0.35323 0.26354 0.34537 0.26007 0.33565 C 0.25833 0.32432 0.25799 0.31183 0.25521 0.30095 C 0.25556 0.28638 0.25556 0.27181 0.25642 0.25723 C 0.25712 0.24613 0.26059 0.23364 0.26233 0.22277 C 0.26406 0.2112 0.26563 0.19802 0.27066 0.1883 C 0.27413 0.17211 0.28247 0.16841 0.29184 0.15846 C 0.30347 0.14597 0.31458 0.13255 0.3283 0.12399 C 0.33281 0.11775 0.33472 0.11798 0.34115 0.11613 C 0.34826 0.10942 0.35642 0.10664 0.36476 0.10364 C 0.39219 0.10526 0.41962 0.10502 0.44705 0.10826 C 0.45017 0.10873 0.45261 0.1122 0.45521 0.11451 C 0.46424 0.12214 0.47465 0.12978 0.48351 0.1381 C 0.4875 0.14574 0.49011 0.15106 0.49184 0.16008 C 0.49271 0.17303 0.49288 0.17766 0.49757 0.1883 C 0.49879 0.20079 0.50139 0.21166 0.50243 0.22415 C 0.50556 0.29887 0.51892 0.38839 0.49288 0.45779 C 0.48212 0.48647 0.46667 0.51007 0.45295 0.53621 C 0.44844 0.54477 0.44167 0.55379 0.43524 0.5598 C 0.43177 0.56304 0.42344 0.56605 0.42344 0.56605 C 0.4184 0.57623 0.42257 0.56998 0.40712 0.57692 C 0.39549 0.58201 0.38594 0.59195 0.37413 0.59566 C 0.36528 0.60167 0.3625 0.60306 0.35295 0.60514 C 0.34809 0.60745 0.34514 0.61 0.33993 0.61139 C 0.33229 0.61856 0.34149 0.61092 0.33056 0.61624 C 0.32934 0.61694 0.3283 0.61856 0.32708 0.61925 C 0.3224 0.62226 0.31684 0.62249 0.31181 0.62388 C 0.30104 0.63128 0.31458 0.62295 0.29531 0.62873 C 0.29392 0.6292 0.29306 0.63105 0.29184 0.63174 C 0.28837 0.63382 0.28472 0.63498 0.28125 0.6366 C 0.26615 0.64377 0.25 0.65025 0.23403 0.6521 C 0.22899 0.65441 0.22413 0.6558 0.21875 0.65696 C 0.1934 0.66875 0.13507 0.66528 0.11059 0.66621 C 0.05938 0.6706 0.02292 0.66875 -0.03646 0.66783 C -0.04479 0.66366 -0.05243 0.65858 -0.06111 0.65696 C -0.06545 0.65464 -0.06996 0.65325 -0.07413 0.65071 C -0.08854 0.64215 -0.07396 0.6484 -0.08351 0.64446 C -0.08785 0.64076 -0.0934 0.63891 -0.09757 0.63498 C -0.10937 0.62411 -0.11719 0.61555 -0.12708 0.60213 C -0.12951 0.59889 -0.13299 0.59751 -0.13524 0.59427 C -0.13993 0.58733 -0.14392 0.57969 -0.14826 0.57229 C -0.15208 0.56605 -0.15226 0.56073 -0.15642 0.55494 C -0.15989 0.54176 -0.16545 0.5288 -0.1717 0.51747 C -0.17656 0.49827 -0.17726 0.50868 -0.18698 0.48925 C -0.19219 0.47861 -0.19566 0.46658 -0.20243 0.45779 C -0.20503 0.44183 -0.2092 0.4261 -0.21302 0.41083 C -0.21354 0.40875 -0.21476 0.40667 -0.21528 0.40458 C -0.21632 0.40042 -0.21771 0.39209 -0.21771 0.39209 C -0.2184 0.37359 -0.21892 0.36919 -0.22118 0.35439 C -0.22083 0.29841 -0.22101 0.24266 -0.21996 0.18668 C -0.21979 0.17535 -0.21875 0.17465 -0.21528 0.16771 C -0.21371 0.15915 -0.21389 0.15245 -0.20816 0.14736 C -0.20677 0.1314 -0.20069 0.10919 -0.19531 0.09415 C -0.19288 0.07588 -0.18194 0.05784 -0.17413 0.04234 C -0.17205 0.03193 -0.16684 0.01851 -0.16111 0.01111 C -0.15955 0.00139 -0.15347 -0.00994 -0.14705 -0.01549 C -0.13993 -0.03169 -0.13073 -0.04256 -0.11875 -0.05158 C -0.11128 -0.05713 -0.11042 -0.0606 -0.10121 -0.06407 C -0.09705 -0.06962 -0.09427 -0.06962 -0.08941 -0.07356 C -0.08073 -0.08073 -0.07135 -0.08651 -0.06111 -0.08929 C -0.05885 -0.0909 -0.0566 -0.09275 -0.05417 -0.09391 C -0.05226 -0.09484 -0.05017 -0.09461 -0.04826 -0.09553 C -0.04479 -0.09738 -0.04427 -0.10062 -0.04114 -0.1034 C -0.03524 -0.10848 -0.02552 -0.11265 -0.01875 -0.11427 C -0.01146 -0.11936 -0.01024 -0.12051 -0.00121 -0.12213 C 0.00521 -0.12653 0.01181 -0.12676 0.01875 -0.12838 C 0.02413 -0.12977 0.03524 -0.13162 0.03524 -0.13162 C 0.05226 -0.13925 0.08212 -0.13509 0.10122 -0.13624 C 0.23177 -0.13486 0.21007 -0.15105 0.27535 -0.12213 C 0.28299 -0.11195 0.29306 -0.1071 0.30243 -0.10016 C 0.30486 -0.09831 0.30729 -0.09646 0.30938 -0.09391 C 0.31059 -0.09229 0.31163 -0.09044 0.31302 -0.08929 C 0.32118 -0.08211 0.33038 -0.07587 0.33889 -0.06893 C 0.34149 -0.05667 0.3375 -0.0724 0.34358 -0.05944 C 0.34462 -0.05713 0.34479 -0.05389 0.34583 -0.05158 C 0.3467 -0.04973 0.34844 -0.04857 0.34948 -0.04695 C 0.35278 -0.04186 0.35451 -0.03516 0.35764 -0.0296 C 0.35903 -0.0222 0.36111 -0.01873 0.36476 -0.01249 C 0.36632 -0.00508 0.36875 -0.00231 0.37292 0.00324 C 0.3757 0.01388 0.38056 0.02406 0.38594 0.03308 C 0.38733 0.04326 0.39219 0.04974 0.39653 0.05807 C 0.39879 0.06801 0.40347 0.07819 0.40816 0.08629 C 0.4099 0.08929 0.41146 0.09253 0.41302 0.09577 C 0.41372 0.09739 0.41528 0.1004 0.41528 0.1004 C 0.41875 0.11821 0.41354 0.0967 0.41997 0.10988 C 0.42083 0.11173 0.42066 0.11405 0.42118 0.11613 C 0.42326 0.12353 0.42361 0.1226 0.4283 0.12862 C 0.4309 0.13602 0.43368 0.14319 0.43646 0.15059 C 0.43767 0.16054 0.43924 0.17049 0.44358 0.17882 C 0.44601 0.19431 0.44948 0.20912 0.45295 0.22415 C 0.45538 0.2348 0.45521 0.24497 0.46007 0.254 C 0.46111 0.2607 0.46233 0.26533 0.46476 0.27134 C 0.46597 0.28222 0.46684 0.29078 0.4717 0.29957 C 0.47344 0.31506 0.47882 0.32917 0.48125 0.3449 C 0.47986 0.5258 0.50035 0.45571 0.47535 0.5096 C 0.47344 0.51978 0.47066 0.5251 0.46823 0.53459 C 0.46441 0.54939 0.46129 0.56813 0.45174 0.57854 C 0.44688 0.58386 0.44879 0.57969 0.44236 0.58478 C 0.43559 0.5901 0.43108 0.59797 0.42344 0.60051 C 0.41858 0.60699 0.41458 0.61092 0.40816 0.61301 C 0.4007 0.6211 0.39149 0.62457 0.38229 0.62873 C 0.37813 0.63059 0.37465 0.63452 0.37066 0.6366 C 0.36771 0.63822 0.36424 0.63845 0.36111 0.63961 C 0.35226 0.64308 0.34254 0.65025 0.33299 0.65071 C 0.31337 0.65164 0.29375 0.65164 0.27413 0.6521 C 0.26528 0.65418 0.25712 0.65811 0.24826 0.65996 C 0.15972 0.70854 0.04688 0.70438 -0.04236 0.65534 C -0.05434 0.63938 -0.03698 0.66112 -0.05052 0.64909 C -0.05174 0.64817 -0.05191 0.64562 -0.05295 0.64446 C -0.05816 0.63868 -0.0651 0.63521 -0.07066 0.63035 C -0.07517 0.62642 -0.07917 0.62156 -0.08351 0.61763 C -0.08802 0.6137 -0.09358 0.61023 -0.09757 0.60514 C -0.10174 0.59982 -0.10538 0.59589 -0.11059 0.59265 C -0.11406 0.58802 -0.11667 0.58525 -0.12118 0.58316 C -0.12396 0.57784 -0.12587 0.57576 -0.13055 0.57391 C -0.13299 0.57183 -0.13524 0.56952 -0.13767 0.56743 C -0.13889 0.56651 -0.13871 0.56373 -0.13993 0.56281 C -0.14132 0.56165 -0.14323 0.56165 -0.14479 0.56119 C -0.14653 0.55356 -0.15087 0.54754 -0.15417 0.54083 C -0.16059 0.52788 -0.16649 0.51955 -0.17656 0.51122 C -0.18108 0.50151 -0.18715 0.49295 -0.19184 0.483 C -0.19566 0.47491 -0.19722 0.46589 -0.20243 0.45941 C -0.20364 0.45062 -0.20677 0.44021 -0.21059 0.43281 C -0.21337 0.42193 -0.20972 0.43466 -0.21528 0.4217 C -0.21701 0.41777 -0.21858 0.4106 -0.21996 0.4062 C -0.22517 0.38978 -0.22517 0.38284 -0.23299 0.3685 C -0.23524 0.36434 -0.23594 0.3574 -0.23767 0.35277 C -0.23993 0.34699 -0.24253 0.34167 -0.24583 0.33704 C -0.24809 0.32825 -0.24948 0.32293 -0.25295 0.31506 C -0.25434 0.30743 -0.25555 0.2998 -0.25885 0.29332 C -0.26111 0.28453 -0.26146 0.27528 -0.26354 0.26649 C -0.26649 0.25353 -0.26805 0.24058 -0.27066 0.22739 C -0.27153 0.22254 -0.27344 0.21814 -0.27413 0.21328 C -0.27517 0.20657 -0.27535 0.19963 -0.27656 0.19293 C -0.27917 0.17858 -0.28455 0.16447 -0.28819 0.15059 C -0.28854 0.10294 -0.28889 0.05552 -0.28941 0.00787 C -0.28993 -0.03354 -0.28889 -0.07055 -0.29653 -0.10964 C -0.29722 -0.13046 -0.29792 -0.15151 -0.3 -0.17233 C -0.30121 -0.18528 -0.30156 -0.17117 -0.3059 -0.18806 C -0.30972 -0.20286 -0.31424 -0.21582 -0.32118 -0.22877 C -0.32396 -0.23386 -0.32569 -0.24103 -0.32934 -0.24589 C -0.33229 -0.24982 -0.3375 -0.25144 -0.34114 -0.25375 C -0.34236 -0.25584 -0.34323 -0.25838 -0.34479 -0.26 C -0.34618 -0.26116 -0.34809 -0.26069 -0.34948 -0.26162 C -0.35573 -0.26532 -0.36146 -0.27133 -0.36823 -0.27411 C -0.37309 -0.27804 -0.37604 -0.27989 -0.38125 -0.28198 C -0.39184 -0.29192 -0.40382 -0.29585 -0.41649 -0.29771 C -0.42083 -0.29979 -0.43108 -0.30395 -0.43524 -0.30395 " pathEditMode="relative" rAng="0" ptsTypes="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 animBg="1"/>
      <p:bldP spid="18441" grpId="1" animBg="1"/>
      <p:bldP spid="18441" grpId="2" animBg="1"/>
      <p:bldP spid="18442" grpId="0" animBg="1"/>
      <p:bldP spid="18445" grpId="0"/>
      <p:bldP spid="18445" grpId="1"/>
      <p:bldP spid="184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>
                <a:solidFill>
                  <a:srgbClr val="FF3300"/>
                </a:solidFill>
                <a:latin typeface="Georgia" pitchFamily="18" charset="0"/>
              </a:rPr>
              <a:t>Цель:</a:t>
            </a:r>
            <a:r>
              <a:rPr lang="ru-RU" sz="2800">
                <a:latin typeface="Georgia" pitchFamily="18" charset="0"/>
              </a:rPr>
              <a:t> </a:t>
            </a:r>
            <a:r>
              <a:rPr lang="ru-RU" sz="2800">
                <a:solidFill>
                  <a:schemeClr val="accent2"/>
                </a:solidFill>
                <a:latin typeface="Georgia" pitchFamily="18" charset="0"/>
              </a:rPr>
              <a:t>Учить детей сравнивать картинки между                          	собой, находить различия. 	Развивать 	внимание, память.</a:t>
            </a:r>
          </a:p>
        </p:txBody>
      </p:sp>
      <p:pic>
        <p:nvPicPr>
          <p:cNvPr id="19460" name="Picture 4" descr="img2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628775"/>
            <a:ext cx="7202487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389</Words>
  <Application>Microsoft Office PowerPoint</Application>
  <PresentationFormat>On-screen Show (4:3)</PresentationFormat>
  <Paragraphs>148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Georgia</vt:lpstr>
      <vt:lpstr>Cataneo BT</vt:lpstr>
      <vt:lpstr>Оформление по умолчанию</vt:lpstr>
      <vt:lpstr>тема</vt:lpstr>
      <vt:lpstr>Программное   содержание</vt:lpstr>
      <vt:lpstr>Slide 3</vt:lpstr>
      <vt:lpstr>Slide 4</vt:lpstr>
      <vt:lpstr>Цель: Найти и назвать все изображенные        предметы, развивать зрительное восприятие     и внимание.</vt:lpstr>
      <vt:lpstr>Slide 6</vt:lpstr>
      <vt:lpstr>Цель:Развивать внимание, мелкую моторику рук.    Зарисуй в точности увиденную фигуру.    </vt:lpstr>
      <vt:lpstr>Slide 8</vt:lpstr>
      <vt:lpstr>Цель: Учить детей сравнивать картинки между                           собой, находить различия.  Развивать  внимание, память.</vt:lpstr>
      <vt:lpstr>Slide 10</vt:lpstr>
      <vt:lpstr>Цель: Учить детей запоминать предметы, развивать зрительную память и мышление.</vt:lpstr>
      <vt:lpstr>Slide 12</vt:lpstr>
      <vt:lpstr>Цель: Учить детей различать неправильные сюжеты.  Развивать логическое мышление, развитие  речи, умение рассуждать.</vt:lpstr>
      <vt:lpstr>Slide 14</vt:lpstr>
      <vt:lpstr>Цель: Развивать у детей логическое мышление, умение рассуждать, анализировать.</vt:lpstr>
      <vt:lpstr>Slide 16</vt:lpstr>
      <vt:lpstr>Цель: Упражнять в последовательности расположения  цветов спектра</vt:lpstr>
      <vt:lpstr>Итог занятия</vt:lpstr>
      <vt:lpstr>Slide 19</vt:lpstr>
    </vt:vector>
  </TitlesOfParts>
  <Company>IPK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User</dc:creator>
  <cp:lastModifiedBy>Windows User</cp:lastModifiedBy>
  <cp:revision>12</cp:revision>
  <dcterms:created xsi:type="dcterms:W3CDTF">2008-05-20T15:07:39Z</dcterms:created>
  <dcterms:modified xsi:type="dcterms:W3CDTF">2016-10-02T17:23:13Z</dcterms:modified>
</cp:coreProperties>
</file>